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4735" y="1185545"/>
            <a:ext cx="13115289" cy="2586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42820" y="2558351"/>
            <a:ext cx="14403705" cy="63411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arradeideas.com/sapiens/gastro-sapiens-2025/" TargetMode="External"/><Relationship Id="rId3" Type="http://schemas.openxmlformats.org/officeDocument/2006/relationships/hyperlink" Target="mailto:fmedeot@mascuota.com" TargetMode="External"/><Relationship Id="rId4" Type="http://schemas.openxmlformats.org/officeDocument/2006/relationships/image" Target="../media/image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6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6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59695"/>
            <a:chOff x="0" y="0"/>
            <a:chExt cx="18288000" cy="1025969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5951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8713793" y="2812231"/>
              <a:ext cx="819785" cy="0"/>
            </a:xfrm>
            <a:custGeom>
              <a:avLst/>
              <a:gdLst/>
              <a:ahLst/>
              <a:cxnLst/>
              <a:rect l="l" t="t" r="r" b="b"/>
              <a:pathLst>
                <a:path w="819784" h="0">
                  <a:moveTo>
                    <a:pt x="0" y="0"/>
                  </a:moveTo>
                  <a:lnTo>
                    <a:pt x="819206" y="0"/>
                  </a:lnTo>
                </a:path>
              </a:pathLst>
            </a:custGeom>
            <a:ln w="412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8700717" y="1921673"/>
            <a:ext cx="832485" cy="6667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200">
                <a:solidFill>
                  <a:srgbClr val="F93B03"/>
                </a:solidFill>
                <a:latin typeface="Arial"/>
                <a:cs typeface="Arial"/>
              </a:rPr>
              <a:t>\</a:t>
            </a:r>
            <a:r>
              <a:rPr dirty="0" sz="4200" spc="95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1100">
                <a:solidFill>
                  <a:srgbClr val="F93B03"/>
                </a:solidFill>
                <a:latin typeface="Arial"/>
                <a:cs typeface="Arial"/>
              </a:rPr>
              <a:t>1</a:t>
            </a:r>
            <a:r>
              <a:rPr dirty="0" sz="4200" spc="459">
                <a:solidFill>
                  <a:srgbClr val="F93B03"/>
                </a:solidFill>
                <a:latin typeface="Arial"/>
                <a:cs typeface="Arial"/>
              </a:rPr>
              <a:t> </a:t>
            </a:r>
            <a:r>
              <a:rPr dirty="0" sz="4200" spc="-60">
                <a:solidFill>
                  <a:srgbClr val="F93B03"/>
                </a:solidFill>
                <a:latin typeface="Arial"/>
                <a:cs typeface="Arial"/>
              </a:rPr>
              <a:t>/</a:t>
            </a:r>
            <a:endParaRPr sz="4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8710" y="1185545"/>
            <a:ext cx="742251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5"/>
              <a:t>Registro</a:t>
            </a:r>
            <a:r>
              <a:rPr dirty="0" sz="5550" spc="-135"/>
              <a:t> </a:t>
            </a:r>
            <a:r>
              <a:rPr dirty="0" sz="5550"/>
              <a:t>de</a:t>
            </a:r>
            <a:r>
              <a:rPr dirty="0" sz="5550" spc="-125"/>
              <a:t> </a:t>
            </a:r>
            <a:r>
              <a:rPr dirty="0" sz="5550"/>
              <a:t>la</a:t>
            </a:r>
            <a:r>
              <a:rPr dirty="0" sz="5550" spc="-165"/>
              <a:t> </a:t>
            </a:r>
            <a:r>
              <a:rPr dirty="0" sz="5550" spc="-10"/>
              <a:t>candidatura</a:t>
            </a:r>
            <a:endParaRPr sz="5550"/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2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50"/>
              <a:t>Toda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75"/>
              <a:t> </a:t>
            </a:r>
            <a:r>
              <a:rPr dirty="0"/>
              <a:t>información</a:t>
            </a:r>
            <a:r>
              <a:rPr dirty="0" spc="-15"/>
              <a:t> </a:t>
            </a:r>
            <a:r>
              <a:rPr dirty="0"/>
              <a:t>disponible</a:t>
            </a:r>
            <a:r>
              <a:rPr dirty="0" spc="-30"/>
              <a:t> </a:t>
            </a:r>
            <a:r>
              <a:rPr dirty="0"/>
              <a:t>en</a:t>
            </a:r>
            <a:r>
              <a:rPr dirty="0" spc="-10"/>
              <a:t> </a:t>
            </a:r>
            <a:r>
              <a:rPr dirty="0"/>
              <a:t>las</a:t>
            </a:r>
            <a:r>
              <a:rPr dirty="0" spc="-40"/>
              <a:t> </a:t>
            </a:r>
            <a:r>
              <a:rPr dirty="0"/>
              <a:t>Bases</a:t>
            </a:r>
            <a:r>
              <a:rPr dirty="0" spc="35"/>
              <a:t> </a:t>
            </a:r>
            <a:r>
              <a:rPr dirty="0" spc="-10"/>
              <a:t>Legales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Gatro Sapiens</a:t>
            </a:r>
            <a:r>
              <a:rPr dirty="0" spc="-35"/>
              <a:t> </a:t>
            </a:r>
            <a:r>
              <a:rPr dirty="0"/>
              <a:t>2025</a:t>
            </a:r>
            <a:r>
              <a:rPr dirty="0" spc="-50"/>
              <a:t> </a:t>
            </a:r>
            <a:r>
              <a:rPr dirty="0"/>
              <a:t>en</a:t>
            </a:r>
            <a:r>
              <a:rPr dirty="0" spc="-70"/>
              <a:t> </a:t>
            </a:r>
            <a:r>
              <a:rPr dirty="0" u="sng" sz="2150" spc="-29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HORECA</a:t>
            </a:r>
            <a:r>
              <a:rPr dirty="0" u="sng" sz="2150" spc="-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4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|</a:t>
            </a:r>
            <a:r>
              <a:rPr dirty="0" u="sng" sz="2150" spc="-13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4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Barra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/>
              </a:rPr>
              <a:t>ideas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0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Puede</a:t>
            </a:r>
            <a:r>
              <a:rPr dirty="0" spc="5"/>
              <a:t> </a:t>
            </a:r>
            <a:r>
              <a:rPr dirty="0" spc="-10"/>
              <a:t>presentar</a:t>
            </a:r>
            <a:r>
              <a:rPr dirty="0" spc="-50"/>
              <a:t> </a:t>
            </a:r>
            <a:r>
              <a:rPr dirty="0"/>
              <a:t>inscripción</a:t>
            </a:r>
            <a:r>
              <a:rPr dirty="0" spc="-45"/>
              <a:t> </a:t>
            </a:r>
            <a:r>
              <a:rPr dirty="0"/>
              <a:t>a</a:t>
            </a:r>
            <a:r>
              <a:rPr dirty="0" spc="-25"/>
              <a:t> </a:t>
            </a:r>
            <a:r>
              <a:rPr dirty="0"/>
              <a:t>HORECA</a:t>
            </a:r>
            <a:r>
              <a:rPr dirty="0" spc="-70"/>
              <a:t> </a:t>
            </a:r>
            <a:r>
              <a:rPr dirty="0"/>
              <a:t>SAPIENS</a:t>
            </a:r>
            <a:r>
              <a:rPr dirty="0" spc="-60"/>
              <a:t> </a:t>
            </a:r>
            <a:r>
              <a:rPr dirty="0"/>
              <a:t>2025</a:t>
            </a:r>
            <a:r>
              <a:rPr dirty="0" spc="-10"/>
              <a:t> </a:t>
            </a:r>
            <a:r>
              <a:rPr dirty="0"/>
              <a:t>todo</a:t>
            </a:r>
            <a:r>
              <a:rPr dirty="0" spc="-45"/>
              <a:t> </a:t>
            </a:r>
            <a:r>
              <a:rPr dirty="0" spc="-10"/>
              <a:t>profesional</a:t>
            </a:r>
            <a:r>
              <a:rPr dirty="0" spc="-40"/>
              <a:t> </a:t>
            </a:r>
            <a:r>
              <a:rPr dirty="0"/>
              <a:t>o</a:t>
            </a:r>
            <a:r>
              <a:rPr dirty="0" spc="-55"/>
              <a:t> </a:t>
            </a:r>
            <a:r>
              <a:rPr dirty="0"/>
              <a:t>negocio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 spc="-10"/>
              <a:t>restauración</a:t>
            </a:r>
            <a:r>
              <a:rPr dirty="0" spc="-45"/>
              <a:t> </a:t>
            </a:r>
            <a:r>
              <a:rPr dirty="0"/>
              <a:t>que,</a:t>
            </a:r>
            <a:r>
              <a:rPr dirty="0" spc="-10"/>
              <a:t> </a:t>
            </a:r>
            <a:r>
              <a:rPr dirty="0"/>
              <a:t>por</a:t>
            </a:r>
            <a:r>
              <a:rPr dirty="0" spc="-55"/>
              <a:t> </a:t>
            </a:r>
            <a:r>
              <a:rPr dirty="0"/>
              <a:t>su</a:t>
            </a:r>
            <a:r>
              <a:rPr dirty="0" spc="-45"/>
              <a:t> </a:t>
            </a:r>
            <a:r>
              <a:rPr dirty="0" spc="-10"/>
              <a:t>estilo</a:t>
            </a:r>
            <a:r>
              <a:rPr dirty="0" spc="-45"/>
              <a:t> </a:t>
            </a:r>
            <a:r>
              <a:rPr dirty="0"/>
              <a:t>de</a:t>
            </a:r>
            <a:r>
              <a:rPr dirty="0" spc="10"/>
              <a:t> </a:t>
            </a:r>
            <a:r>
              <a:rPr dirty="0"/>
              <a:t>gestión</a:t>
            </a:r>
            <a:r>
              <a:rPr dirty="0" spc="-45"/>
              <a:t> </a:t>
            </a:r>
            <a:r>
              <a:rPr dirty="0" spc="-25"/>
              <a:t>en </a:t>
            </a:r>
            <a:r>
              <a:rPr dirty="0"/>
              <a:t>cualquier</a:t>
            </a:r>
            <a:r>
              <a:rPr dirty="0" spc="-75"/>
              <a:t> </a:t>
            </a:r>
            <a:r>
              <a:rPr dirty="0"/>
              <a:t>área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/>
              <a:t>negocio</a:t>
            </a:r>
            <a:r>
              <a:rPr dirty="0" spc="-60"/>
              <a:t> </a:t>
            </a:r>
            <a:r>
              <a:rPr dirty="0"/>
              <a:t>(sala,</a:t>
            </a:r>
            <a:r>
              <a:rPr dirty="0" spc="-25"/>
              <a:t> </a:t>
            </a:r>
            <a:r>
              <a:rPr dirty="0"/>
              <a:t>cocina,</a:t>
            </a:r>
            <a:r>
              <a:rPr dirty="0" spc="-20"/>
              <a:t> </a:t>
            </a:r>
            <a:r>
              <a:rPr dirty="0"/>
              <a:t>gestión,</a:t>
            </a:r>
            <a:r>
              <a:rPr dirty="0" spc="-25"/>
              <a:t> </a:t>
            </a:r>
            <a:r>
              <a:rPr dirty="0" spc="-10"/>
              <a:t>experiencia,</a:t>
            </a:r>
            <a:r>
              <a:rPr dirty="0" spc="-25"/>
              <a:t> </a:t>
            </a:r>
            <a:r>
              <a:rPr dirty="0"/>
              <a:t>logística,</a:t>
            </a:r>
            <a:r>
              <a:rPr dirty="0" spc="-20"/>
              <a:t> </a:t>
            </a:r>
            <a:r>
              <a:rPr dirty="0"/>
              <a:t>marketing,</a:t>
            </a:r>
            <a:r>
              <a:rPr dirty="0" spc="-25"/>
              <a:t> </a:t>
            </a:r>
            <a:r>
              <a:rPr dirty="0" spc="-10"/>
              <a:t>comunicación</a:t>
            </a:r>
            <a:r>
              <a:rPr dirty="0" spc="-55"/>
              <a:t> </a:t>
            </a:r>
            <a:r>
              <a:rPr dirty="0"/>
              <a:t>u</a:t>
            </a:r>
            <a:r>
              <a:rPr dirty="0" spc="-60"/>
              <a:t> </a:t>
            </a:r>
            <a:r>
              <a:rPr dirty="0" spc="-10"/>
              <a:t>operaciones),</a:t>
            </a:r>
            <a:r>
              <a:rPr dirty="0" spc="-25"/>
              <a:t> </a:t>
            </a:r>
            <a:r>
              <a:rPr dirty="0"/>
              <a:t>se</a:t>
            </a:r>
            <a:r>
              <a:rPr dirty="0" spc="-5"/>
              <a:t> </a:t>
            </a:r>
            <a:r>
              <a:rPr dirty="0" spc="-35"/>
              <a:t>considere</a:t>
            </a:r>
            <a:r>
              <a:rPr dirty="0" spc="-75"/>
              <a:t> </a:t>
            </a:r>
            <a:r>
              <a:rPr dirty="0" spc="-10"/>
              <a:t>merecedor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este</a:t>
            </a:r>
            <a:r>
              <a:rPr dirty="0" spc="-55"/>
              <a:t> </a:t>
            </a:r>
            <a:r>
              <a:rPr dirty="0" spc="-10"/>
              <a:t>reconocimiento</a:t>
            </a:r>
            <a:r>
              <a:rPr dirty="0" spc="-40"/>
              <a:t> </a:t>
            </a:r>
            <a:r>
              <a:rPr dirty="0"/>
              <a:t>en</a:t>
            </a:r>
            <a:r>
              <a:rPr dirty="0" spc="-35"/>
              <a:t> </a:t>
            </a:r>
            <a:r>
              <a:rPr dirty="0"/>
              <a:t>alguna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/>
              <a:t>sus</a:t>
            </a:r>
            <a:r>
              <a:rPr dirty="0" spc="-60"/>
              <a:t> </a:t>
            </a:r>
            <a:r>
              <a:rPr dirty="0"/>
              <a:t>categorías</a:t>
            </a:r>
            <a:r>
              <a:rPr dirty="0" spc="-60"/>
              <a:t> </a:t>
            </a:r>
            <a:r>
              <a:rPr dirty="0"/>
              <a:t>y</a:t>
            </a:r>
            <a:r>
              <a:rPr dirty="0" spc="-35"/>
              <a:t> </a:t>
            </a:r>
            <a:r>
              <a:rPr dirty="0"/>
              <a:t>desee</a:t>
            </a:r>
            <a:r>
              <a:rPr dirty="0" spc="15"/>
              <a:t> </a:t>
            </a:r>
            <a:r>
              <a:rPr dirty="0"/>
              <a:t>compartir</a:t>
            </a:r>
            <a:r>
              <a:rPr dirty="0" spc="25"/>
              <a:t> </a:t>
            </a:r>
            <a:r>
              <a:rPr dirty="0"/>
              <a:t>sus</a:t>
            </a:r>
            <a:r>
              <a:rPr dirty="0" spc="5"/>
              <a:t> </a:t>
            </a:r>
            <a:r>
              <a:rPr dirty="0" spc="-10"/>
              <a:t>aprendizajes</a:t>
            </a:r>
            <a:r>
              <a:rPr dirty="0" spc="-55"/>
              <a:t> </a:t>
            </a:r>
            <a:r>
              <a:rPr dirty="0"/>
              <a:t>con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15"/>
              <a:t> </a:t>
            </a:r>
            <a:r>
              <a:rPr dirty="0"/>
              <a:t>comunidad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Barra</a:t>
            </a:r>
            <a:r>
              <a:rPr dirty="0" spc="-1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 spc="-10"/>
              <a:t>Ideas.</a:t>
            </a:r>
          </a:p>
          <a:p>
            <a:pPr marL="354965" indent="-342265">
              <a:lnSpc>
                <a:spcPct val="100000"/>
              </a:lnSpc>
              <a:spcBef>
                <a:spcPts val="241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El</a:t>
            </a:r>
            <a:r>
              <a:rPr dirty="0" spc="-35"/>
              <a:t> </a:t>
            </a:r>
            <a:r>
              <a:rPr dirty="0"/>
              <a:t>período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 spc="-10"/>
              <a:t>presentación</a:t>
            </a:r>
            <a:r>
              <a:rPr dirty="0" spc="-35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casos</a:t>
            </a:r>
            <a:r>
              <a:rPr dirty="0" spc="10"/>
              <a:t> </a:t>
            </a:r>
            <a:r>
              <a:rPr dirty="0"/>
              <a:t>va</a:t>
            </a:r>
            <a:r>
              <a:rPr dirty="0" spc="-15"/>
              <a:t> </a:t>
            </a:r>
            <a:r>
              <a:rPr dirty="0"/>
              <a:t>del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-70"/>
              <a:t> </a:t>
            </a:r>
            <a:r>
              <a:rPr dirty="0"/>
              <a:t>de</a:t>
            </a:r>
            <a:r>
              <a:rPr dirty="0" spc="15"/>
              <a:t> </a:t>
            </a:r>
            <a:r>
              <a:rPr dirty="0"/>
              <a:t>septiembre</a:t>
            </a:r>
            <a:r>
              <a:rPr dirty="0" spc="20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2025</a:t>
            </a:r>
            <a:r>
              <a:rPr dirty="0" spc="5"/>
              <a:t> </a:t>
            </a:r>
            <a:r>
              <a:rPr dirty="0"/>
              <a:t>al</a:t>
            </a:r>
            <a:r>
              <a:rPr dirty="0" spc="-35"/>
              <a:t> </a:t>
            </a:r>
            <a:r>
              <a:rPr dirty="0"/>
              <a:t>15</a:t>
            </a:r>
            <a:r>
              <a:rPr dirty="0" spc="5"/>
              <a:t> </a:t>
            </a:r>
            <a:r>
              <a:rPr dirty="0"/>
              <a:t>de</a:t>
            </a:r>
            <a:r>
              <a:rPr dirty="0" spc="-50"/>
              <a:t> </a:t>
            </a:r>
            <a:r>
              <a:rPr dirty="0"/>
              <a:t>octubre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45"/>
              <a:t> </a:t>
            </a:r>
            <a:r>
              <a:rPr dirty="0" spc="-10"/>
              <a:t>2025.</a:t>
            </a:r>
          </a:p>
          <a:p>
            <a:pPr marL="355600" marR="953135" indent="-342900">
              <a:lnSpc>
                <a:spcPct val="103200"/>
              </a:lnSpc>
              <a:spcBef>
                <a:spcPts val="2325"/>
              </a:spcBef>
              <a:buFont typeface="Arial"/>
              <a:buChar char="•"/>
              <a:tabLst>
                <a:tab pos="355600" algn="l"/>
              </a:tabLst>
            </a:pPr>
            <a:r>
              <a:rPr dirty="0"/>
              <a:t>Se </a:t>
            </a:r>
            <a:r>
              <a:rPr dirty="0" spc="-10"/>
              <a:t>enviará</a:t>
            </a:r>
            <a:r>
              <a:rPr dirty="0" spc="-25"/>
              <a:t> </a:t>
            </a:r>
            <a:r>
              <a:rPr dirty="0"/>
              <a:t>un</a:t>
            </a:r>
            <a:r>
              <a:rPr dirty="0" spc="-45"/>
              <a:t> </a:t>
            </a:r>
            <a:r>
              <a:rPr dirty="0"/>
              <a:t>resumen</a:t>
            </a:r>
            <a:r>
              <a:rPr dirty="0" spc="-50"/>
              <a:t> </a:t>
            </a:r>
            <a:r>
              <a:rPr dirty="0"/>
              <a:t>ejecutivo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5"/>
              <a:t> </a:t>
            </a:r>
            <a:r>
              <a:rPr dirty="0"/>
              <a:t>la</a:t>
            </a:r>
            <a:r>
              <a:rPr dirty="0" spc="-25"/>
              <a:t> </a:t>
            </a:r>
            <a:r>
              <a:rPr dirty="0"/>
              <a:t>candidatura</a:t>
            </a:r>
            <a:r>
              <a:rPr dirty="0" spc="-30"/>
              <a:t> </a:t>
            </a:r>
            <a:r>
              <a:rPr dirty="0"/>
              <a:t>por</a:t>
            </a:r>
            <a:r>
              <a:rPr dirty="0" spc="-60"/>
              <a:t> </a:t>
            </a:r>
            <a:r>
              <a:rPr dirty="0"/>
              <a:t>correo</a:t>
            </a:r>
            <a:r>
              <a:rPr dirty="0" spc="-50"/>
              <a:t> </a:t>
            </a:r>
            <a:r>
              <a:rPr dirty="0" spc="-10"/>
              <a:t>electrónico,</a:t>
            </a:r>
            <a:r>
              <a:rPr dirty="0" spc="-85"/>
              <a:t> </a:t>
            </a:r>
            <a:r>
              <a:rPr dirty="0"/>
              <a:t>dentro</a:t>
            </a:r>
            <a:r>
              <a:rPr dirty="0" spc="-50"/>
              <a:t> </a:t>
            </a:r>
            <a:r>
              <a:rPr dirty="0"/>
              <a:t>del</a:t>
            </a:r>
            <a:r>
              <a:rPr dirty="0" spc="-45"/>
              <a:t> </a:t>
            </a:r>
            <a:r>
              <a:rPr dirty="0"/>
              <a:t>plazo</a:t>
            </a:r>
            <a:r>
              <a:rPr dirty="0" spc="-50"/>
              <a:t> </a:t>
            </a:r>
            <a:r>
              <a:rPr dirty="0" spc="-20"/>
              <a:t>previsto,</a:t>
            </a:r>
            <a:r>
              <a:rPr dirty="0" spc="-15"/>
              <a:t> </a:t>
            </a:r>
            <a:r>
              <a:rPr dirty="0" spc="-10"/>
              <a:t>utilizando</a:t>
            </a:r>
            <a:r>
              <a:rPr dirty="0" spc="-50"/>
              <a:t> </a:t>
            </a:r>
            <a:r>
              <a:rPr dirty="0"/>
              <a:t>esta</a:t>
            </a:r>
            <a:r>
              <a:rPr dirty="0" spc="-35"/>
              <a:t> </a:t>
            </a:r>
            <a:r>
              <a:rPr dirty="0" spc="-25"/>
              <a:t>plantilla.</a:t>
            </a:r>
            <a:r>
              <a:rPr dirty="0" spc="-55"/>
              <a:t> </a:t>
            </a:r>
            <a:r>
              <a:rPr dirty="0" spc="-35"/>
              <a:t>La </a:t>
            </a:r>
            <a:r>
              <a:rPr dirty="0"/>
              <a:t>documentación</a:t>
            </a:r>
            <a:r>
              <a:rPr dirty="0" spc="-95"/>
              <a:t> </a:t>
            </a:r>
            <a:r>
              <a:rPr dirty="0"/>
              <a:t>deberá enviarse</a:t>
            </a:r>
            <a:r>
              <a:rPr dirty="0" spc="30"/>
              <a:t> </a:t>
            </a:r>
            <a:r>
              <a:rPr dirty="0"/>
              <a:t>a</a:t>
            </a:r>
            <a:r>
              <a:rPr dirty="0" spc="-95"/>
              <a:t> 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fmedeot@mascuota.com</a:t>
            </a:r>
            <a:r>
              <a:rPr dirty="0" u="sng" sz="2150" spc="-13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,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secretaria</a:t>
            </a:r>
            <a:r>
              <a:rPr dirty="0" u="sng" sz="2150" spc="-10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2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de</a:t>
            </a:r>
            <a:r>
              <a:rPr dirty="0" u="sng" sz="2150" spc="-12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7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HORCA</a:t>
            </a:r>
            <a:r>
              <a:rPr dirty="0" u="sng" sz="2150" spc="-4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204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Sapiens</a:t>
            </a:r>
            <a:r>
              <a:rPr dirty="0" u="sng" sz="2150" spc="-55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150" spc="-10" b="1"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2025</a:t>
            </a:r>
            <a:r>
              <a:rPr dirty="0" sz="2150" spc="-10" b="1">
                <a:latin typeface="Arial"/>
                <a:cs typeface="Arial"/>
              </a:rPr>
              <a:t>.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  <a:buClr>
                <a:srgbClr val="FFFFFF"/>
              </a:buClr>
              <a:buFont typeface="Arial"/>
              <a:buChar char="•"/>
            </a:pPr>
          </a:p>
          <a:p>
            <a:pPr marL="354965" indent="-34226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La</a:t>
            </a:r>
            <a:r>
              <a:rPr dirty="0" spc="-30"/>
              <a:t> </a:t>
            </a:r>
            <a:r>
              <a:rPr dirty="0"/>
              <a:t>puntuación</a:t>
            </a:r>
            <a:r>
              <a:rPr dirty="0" spc="-45"/>
              <a:t> </a:t>
            </a:r>
            <a:r>
              <a:rPr dirty="0"/>
              <a:t>final</a:t>
            </a:r>
            <a:r>
              <a:rPr dirty="0" spc="-45"/>
              <a:t> </a:t>
            </a:r>
            <a:r>
              <a:rPr dirty="0"/>
              <a:t>será</a:t>
            </a:r>
            <a:r>
              <a:rPr dirty="0" spc="-25"/>
              <a:t> </a:t>
            </a:r>
            <a:r>
              <a:rPr dirty="0"/>
              <a:t>el</a:t>
            </a:r>
            <a:r>
              <a:rPr dirty="0" spc="-45"/>
              <a:t> </a:t>
            </a:r>
            <a:r>
              <a:rPr dirty="0"/>
              <a:t>resultado</a:t>
            </a:r>
            <a:r>
              <a:rPr dirty="0" spc="-50"/>
              <a:t> </a:t>
            </a:r>
            <a:r>
              <a:rPr dirty="0"/>
              <a:t>de</a:t>
            </a:r>
            <a:r>
              <a:rPr dirty="0" spc="-60"/>
              <a:t> </a:t>
            </a:r>
            <a:r>
              <a:rPr dirty="0" spc="-20"/>
              <a:t>aplicar,</a:t>
            </a:r>
            <a:r>
              <a:rPr dirty="0" spc="-15"/>
              <a:t> </a:t>
            </a:r>
            <a:r>
              <a:rPr dirty="0"/>
              <a:t>con</a:t>
            </a:r>
            <a:r>
              <a:rPr dirty="0" spc="-45"/>
              <a:t> </a:t>
            </a:r>
            <a:r>
              <a:rPr dirty="0"/>
              <a:t>las </a:t>
            </a:r>
            <a:r>
              <a:rPr dirty="0" spc="-10"/>
              <a:t>respectivas</a:t>
            </a:r>
            <a:r>
              <a:rPr dirty="0" spc="-70"/>
              <a:t> </a:t>
            </a:r>
            <a:r>
              <a:rPr dirty="0" spc="-10"/>
              <a:t>ponderaciones,</a:t>
            </a:r>
            <a:r>
              <a:rPr dirty="0" spc="-80"/>
              <a:t> </a:t>
            </a:r>
            <a:r>
              <a:rPr dirty="0"/>
              <a:t>una</a:t>
            </a:r>
            <a:r>
              <a:rPr dirty="0" spc="-25"/>
              <a:t> </a:t>
            </a:r>
            <a:r>
              <a:rPr dirty="0" spc="-10"/>
              <a:t>valoración</a:t>
            </a:r>
            <a:r>
              <a:rPr dirty="0" spc="-45"/>
              <a:t> </a:t>
            </a:r>
            <a:r>
              <a:rPr dirty="0"/>
              <a:t>en</a:t>
            </a:r>
            <a:r>
              <a:rPr dirty="0" spc="-45"/>
              <a:t> </a:t>
            </a:r>
            <a:r>
              <a:rPr dirty="0"/>
              <a:t>los</a:t>
            </a:r>
            <a:r>
              <a:rPr dirty="0" spc="-5"/>
              <a:t> </a:t>
            </a:r>
            <a:r>
              <a:rPr dirty="0"/>
              <a:t>siguientes</a:t>
            </a:r>
            <a:r>
              <a:rPr dirty="0" spc="-5"/>
              <a:t> </a:t>
            </a:r>
            <a:r>
              <a:rPr dirty="0" spc="-10"/>
              <a:t>criterios:</a:t>
            </a:r>
          </a:p>
          <a:p>
            <a:pPr lvl="1" marL="1270000" indent="-342900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35" b="1">
                <a:solidFill>
                  <a:srgbClr val="FFFFFF"/>
                </a:solidFill>
                <a:latin typeface="Arial"/>
                <a:cs typeface="Arial"/>
              </a:rPr>
              <a:t>NOVEDAD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65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0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2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75" b="1">
                <a:solidFill>
                  <a:srgbClr val="FFFFFF"/>
                </a:solidFill>
                <a:latin typeface="Arial"/>
                <a:cs typeface="Arial"/>
              </a:rPr>
              <a:t>INICIATIVA:</a:t>
            </a:r>
            <a:r>
              <a:rPr dirty="0" sz="200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35%.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330" b="1">
                <a:solidFill>
                  <a:srgbClr val="FFFFFF"/>
                </a:solidFill>
                <a:latin typeface="Arial"/>
                <a:cs typeface="Arial"/>
              </a:rPr>
              <a:t>RESULTADOS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9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0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15" b="1">
                <a:solidFill>
                  <a:srgbClr val="FFFFFF"/>
                </a:solidFill>
                <a:latin typeface="Arial"/>
                <a:cs typeface="Arial"/>
              </a:rPr>
              <a:t>ORGANIZACIÓN:</a:t>
            </a:r>
            <a:r>
              <a:rPr dirty="0" sz="20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270000" algn="l"/>
              </a:tabLst>
            </a:pPr>
            <a:r>
              <a:rPr dirty="0" sz="2000" spc="-204" b="1">
                <a:solidFill>
                  <a:srgbClr val="FFFFFF"/>
                </a:solidFill>
                <a:latin typeface="Arial"/>
                <a:cs typeface="Arial"/>
              </a:rPr>
              <a:t>DIVULGACIÓN:</a:t>
            </a:r>
            <a:r>
              <a:rPr dirty="0" sz="20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15%.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05"/>
              </a:spcBef>
              <a:buClr>
                <a:srgbClr val="FFFFFF"/>
              </a:buClr>
              <a:buFont typeface="Arial"/>
              <a:buChar char="•"/>
            </a:pPr>
          </a:p>
          <a:p>
            <a:pPr lvl="1" marL="1270000" indent="-342900">
              <a:lnSpc>
                <a:spcPct val="100000"/>
              </a:lnSpc>
              <a:buFont typeface="Arial"/>
              <a:buChar char="•"/>
              <a:tabLst>
                <a:tab pos="1270000" algn="l"/>
              </a:tabLst>
            </a:pPr>
            <a:r>
              <a:rPr dirty="0" sz="2000" spc="-225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0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4" b="1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20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80" b="1">
                <a:solidFill>
                  <a:srgbClr val="FFFFFF"/>
                </a:solidFill>
                <a:latin typeface="Arial"/>
                <a:cs typeface="Arial"/>
              </a:rPr>
              <a:t>EL</a:t>
            </a:r>
            <a:r>
              <a:rPr dirty="0" sz="2000" spc="-1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310" b="1">
                <a:solidFill>
                  <a:srgbClr val="FFFFFF"/>
                </a:solidFill>
                <a:latin typeface="Arial"/>
                <a:cs typeface="Arial"/>
              </a:rPr>
              <a:t>SECTOR:</a:t>
            </a:r>
            <a:r>
              <a:rPr dirty="0" sz="200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25%.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8000" cy="10286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8353" y="7280275"/>
              <a:ext cx="2999994" cy="71551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4863" y="1919541"/>
            <a:ext cx="4731385" cy="11239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7200" spc="-20"/>
              <a:t>Introducción</a:t>
            </a:r>
            <a:endParaRPr sz="7200"/>
          </a:p>
        </p:txBody>
      </p:sp>
      <p:sp>
        <p:nvSpPr>
          <p:cNvPr id="3" name="object 3" descr=""/>
          <p:cNvSpPr txBox="1"/>
          <p:nvPr/>
        </p:nvSpPr>
        <p:spPr>
          <a:xfrm>
            <a:off x="1324863" y="3107435"/>
            <a:ext cx="7689215" cy="59950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190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impulsa,</a:t>
            </a:r>
            <a:r>
              <a:rPr dirty="0" sz="230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años, una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humana,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30" b="1">
                <a:solidFill>
                  <a:srgbClr val="FFFFFF"/>
                </a:solidFill>
                <a:latin typeface="Arial"/>
                <a:cs typeface="Arial"/>
              </a:rPr>
              <a:t>eficiente</a:t>
            </a:r>
            <a:r>
              <a:rPr dirty="0" sz="230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innovadora</a:t>
            </a:r>
            <a:r>
              <a:rPr dirty="0" sz="2300" spc="-145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23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Conectamos</a:t>
            </a:r>
            <a:r>
              <a:rPr dirty="0" sz="23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96.000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profesionales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contenidos de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valor,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formación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eventos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inspiran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comunidad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que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comparte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soluciones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reales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mejorar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rentabilidad,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atraer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fidelizar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talento,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adaptarse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mercado</a:t>
            </a:r>
            <a:r>
              <a:rPr dirty="0" sz="23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anticiparse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tendencias.</a:t>
            </a:r>
            <a:endParaRPr sz="2300">
              <a:latin typeface="Calibri"/>
              <a:cs typeface="Calibri"/>
            </a:endParaRPr>
          </a:p>
          <a:p>
            <a:pPr marL="12700" marR="50800">
              <a:lnSpc>
                <a:spcPts val="2780"/>
              </a:lnSpc>
              <a:spcBef>
                <a:spcPts val="1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propósito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claro: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inspirar,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activar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0" b="1">
                <a:solidFill>
                  <a:srgbClr val="FFFFFF"/>
                </a:solidFill>
                <a:latin typeface="Arial"/>
                <a:cs typeface="Arial"/>
              </a:rPr>
              <a:t>transformar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negocios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dentro.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hacemos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través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iniciativas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como </a:t>
            </a:r>
            <a:r>
              <a:rPr dirty="0" sz="2300" spc="-310" b="1">
                <a:solidFill>
                  <a:srgbClr val="FFFFFF"/>
                </a:solidFill>
                <a:latin typeface="Arial"/>
                <a:cs typeface="Arial"/>
              </a:rPr>
              <a:t>HR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25" b="1">
                <a:solidFill>
                  <a:srgbClr val="FFFFFF"/>
                </a:solidFill>
                <a:latin typeface="Arial"/>
                <a:cs typeface="Arial"/>
              </a:rPr>
              <a:t>SHOW</a:t>
            </a:r>
            <a:r>
              <a:rPr dirty="0" sz="2300" spc="-225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15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2300" spc="-1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35" b="1">
                <a:solidFill>
                  <a:srgbClr val="FFFFFF"/>
                </a:solidFill>
                <a:latin typeface="Arial"/>
                <a:cs typeface="Arial"/>
              </a:rPr>
              <a:t>Road</a:t>
            </a:r>
            <a:r>
              <a:rPr dirty="0" sz="23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300" spc="-195" b="1">
                <a:solidFill>
                  <a:srgbClr val="FFFFFF"/>
                </a:solidFill>
                <a:latin typeface="Arial"/>
                <a:cs typeface="Arial"/>
              </a:rPr>
              <a:t>Horeca</a:t>
            </a:r>
            <a:r>
              <a:rPr dirty="0" sz="23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200" b="1">
                <a:solidFill>
                  <a:srgbClr val="FFFFFF"/>
                </a:solidFill>
                <a:latin typeface="Arial"/>
                <a:cs typeface="Arial"/>
              </a:rPr>
              <a:t>Sapiens</a:t>
            </a:r>
            <a:r>
              <a:rPr dirty="0" sz="2300" spc="-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siempre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foco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personas.</a:t>
            </a:r>
            <a:r>
              <a:rPr dirty="0" sz="23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ahora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HORECA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endParaRPr sz="2300">
              <a:latin typeface="Calibri"/>
              <a:cs typeface="Calibri"/>
            </a:endParaRPr>
          </a:p>
          <a:p>
            <a:pPr marL="12700" marR="1460500">
              <a:lnSpc>
                <a:spcPts val="2700"/>
              </a:lnSpc>
              <a:spcBef>
                <a:spcPts val="5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2025,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reconocer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100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ideas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más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trasnformadoras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sector.</a:t>
            </a:r>
            <a:endParaRPr sz="2300">
              <a:latin typeface="Calibri"/>
              <a:cs typeface="Calibri"/>
            </a:endParaRPr>
          </a:p>
          <a:p>
            <a:pPr marL="12700" marR="409575">
              <a:lnSpc>
                <a:spcPct val="100600"/>
              </a:lnSpc>
              <a:spcBef>
                <a:spcPts val="2700"/>
              </a:spcBef>
            </a:pP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Porque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detrás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cada</a:t>
            </a:r>
            <a:r>
              <a:rPr dirty="0" sz="23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rentable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hay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equipo comprometido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bien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gestionado…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ahí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3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empieza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el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verdadero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cambio.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0344150" y="266700"/>
            <a:ext cx="7315200" cy="9582150"/>
            <a:chOff x="10344150" y="266700"/>
            <a:chExt cx="7315200" cy="95821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182600" y="266700"/>
              <a:ext cx="4476750" cy="191452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4150" y="2444750"/>
              <a:ext cx="7315200" cy="7404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45452" rIns="0" bIns="0" rtlCol="0" vert="horz">
            <a:spAutoFit/>
          </a:bodyPr>
          <a:lstStyle/>
          <a:p>
            <a:pPr marL="282575">
              <a:lnSpc>
                <a:spcPct val="100000"/>
              </a:lnSpc>
              <a:spcBef>
                <a:spcPts val="130"/>
              </a:spcBef>
            </a:pPr>
            <a:r>
              <a:rPr dirty="0" sz="6950" spc="-545"/>
              <a:t>T</a:t>
            </a:r>
            <a:r>
              <a:rPr dirty="0" sz="6950" spc="80"/>
              <a:t>op</a:t>
            </a:r>
            <a:r>
              <a:rPr dirty="0" sz="6950" spc="140"/>
              <a:t>1</a:t>
            </a:r>
            <a:r>
              <a:rPr dirty="0" sz="6950" spc="80"/>
              <a:t>00</a:t>
            </a:r>
            <a:endParaRPr sz="6950"/>
          </a:p>
          <a:p>
            <a:pPr marL="282575">
              <a:lnSpc>
                <a:spcPct val="100000"/>
              </a:lnSpc>
              <a:spcBef>
                <a:spcPts val="70"/>
              </a:spcBef>
            </a:pPr>
            <a:r>
              <a:rPr dirty="0" sz="6950"/>
              <a:t>HORECA Sapiens</a:t>
            </a:r>
            <a:r>
              <a:rPr dirty="0" sz="6950" spc="5"/>
              <a:t> </a:t>
            </a:r>
            <a:r>
              <a:rPr dirty="0" sz="6950" spc="-20"/>
              <a:t>2025</a:t>
            </a:r>
            <a:endParaRPr sz="6950"/>
          </a:p>
        </p:txBody>
      </p:sp>
      <p:sp>
        <p:nvSpPr>
          <p:cNvPr id="3" name="object 3" descr=""/>
          <p:cNvSpPr txBox="1"/>
          <p:nvPr/>
        </p:nvSpPr>
        <p:spPr>
          <a:xfrm>
            <a:off x="1359535" y="4353877"/>
            <a:ext cx="7635875" cy="42411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120"/>
              </a:spcBef>
            </a:pP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Tras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años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dando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voz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Sapiens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Gastronómicos,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nuestro</a:t>
            </a:r>
            <a:r>
              <a:rPr dirty="0" sz="23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15º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aniversario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lanzamos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45" b="1">
                <a:solidFill>
                  <a:srgbClr val="FFFFFF"/>
                </a:solidFill>
                <a:latin typeface="Arial"/>
                <a:cs typeface="Arial"/>
              </a:rPr>
              <a:t>biblioteca</a:t>
            </a:r>
            <a:r>
              <a:rPr dirty="0" sz="23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65" b="1">
                <a:solidFill>
                  <a:srgbClr val="FFFFFF"/>
                </a:solidFill>
                <a:latin typeface="Arial"/>
                <a:cs typeface="Arial"/>
              </a:rPr>
              <a:t>viva</a:t>
            </a:r>
            <a:r>
              <a:rPr dirty="0" sz="2300" spc="-1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300" spc="5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5" b="1">
                <a:solidFill>
                  <a:srgbClr val="FFFFFF"/>
                </a:solidFill>
                <a:latin typeface="Arial"/>
                <a:cs typeface="Arial"/>
              </a:rPr>
              <a:t>100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30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70" b="1">
                <a:solidFill>
                  <a:srgbClr val="FFFFFF"/>
                </a:solidFill>
                <a:latin typeface="Arial"/>
                <a:cs typeface="Arial"/>
              </a:rPr>
              <a:t>estrategias</a:t>
            </a:r>
            <a:r>
              <a:rPr dirty="0" sz="230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restaurantes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 reales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FFFFFF"/>
                </a:solidFill>
                <a:latin typeface="Calibri"/>
                <a:cs typeface="Calibri"/>
              </a:rPr>
              <a:t>en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España.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todos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perfiles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restauración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inspirar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hostelería</a:t>
            </a:r>
            <a:r>
              <a:rPr dirty="0" sz="23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3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20" b="1">
                <a:solidFill>
                  <a:srgbClr val="FFFFFF"/>
                </a:solidFill>
                <a:latin typeface="Arial"/>
                <a:cs typeface="Arial"/>
              </a:rPr>
              <a:t>eficiente,</a:t>
            </a:r>
            <a:r>
              <a:rPr dirty="0" sz="230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45" b="1">
                <a:solidFill>
                  <a:srgbClr val="FFFFFF"/>
                </a:solidFill>
                <a:latin typeface="Arial"/>
                <a:cs typeface="Arial"/>
              </a:rPr>
              <a:t>innovadora, </a:t>
            </a:r>
            <a:r>
              <a:rPr dirty="0" sz="2300" spc="-175" b="1">
                <a:solidFill>
                  <a:srgbClr val="FFFFFF"/>
                </a:solidFill>
                <a:latin typeface="Arial"/>
                <a:cs typeface="Arial"/>
              </a:rPr>
              <a:t>sostenible</a:t>
            </a:r>
            <a:r>
              <a:rPr dirty="0" sz="23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8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3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300" spc="-10" b="1">
                <a:solidFill>
                  <a:srgbClr val="FFFFFF"/>
                </a:solidFill>
                <a:latin typeface="Arial"/>
                <a:cs typeface="Arial"/>
              </a:rPr>
              <a:t>humana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2300">
              <a:latin typeface="Calibri"/>
              <a:cs typeface="Calibri"/>
            </a:endParaRPr>
          </a:p>
          <a:p>
            <a:pPr marL="12700" marR="75565">
              <a:lnSpc>
                <a:spcPct val="100600"/>
              </a:lnSpc>
              <a:spcBef>
                <a:spcPts val="2705"/>
              </a:spcBef>
            </a:pP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ranking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solo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reconoce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talento</a:t>
            </a:r>
            <a:r>
              <a:rPr dirty="0" sz="23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impulsores</a:t>
            </a:r>
            <a:r>
              <a:rPr dirty="0" sz="23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—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desde</a:t>
            </a:r>
            <a:r>
              <a:rPr dirty="0" sz="23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dirección</a:t>
            </a:r>
            <a:r>
              <a:rPr dirty="0" sz="23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hasta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3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sala,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pasando</a:t>
            </a:r>
            <a:r>
              <a:rPr dirty="0" sz="23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3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operaciones,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cocina,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experiencia,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logística,</a:t>
            </a:r>
            <a:r>
              <a:rPr dirty="0" sz="23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23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3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comunicación—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sino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3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20">
                <a:solidFill>
                  <a:srgbClr val="FFFFFF"/>
                </a:solidFill>
                <a:latin typeface="Calibri"/>
                <a:cs typeface="Calibri"/>
              </a:rPr>
              <a:t>convierte</a:t>
            </a:r>
            <a:r>
              <a:rPr dirty="0" sz="23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sus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aprendizajes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3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herramientas</a:t>
            </a:r>
            <a:r>
              <a:rPr dirty="0" sz="23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FFFFFF"/>
                </a:solidFill>
                <a:latin typeface="Calibri"/>
                <a:cs typeface="Calibri"/>
              </a:rPr>
              <a:t>compartidas.</a:t>
            </a:r>
            <a:endParaRPr sz="23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180975"/>
            <a:ext cx="4476750" cy="191452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200" y="228599"/>
            <a:ext cx="6638925" cy="100583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735" y="1699895"/>
            <a:ext cx="2844165" cy="81534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5150" spc="-10"/>
              <a:t>Categorías</a:t>
            </a:r>
            <a:endParaRPr sz="5150"/>
          </a:p>
        </p:txBody>
      </p:sp>
      <p:sp>
        <p:nvSpPr>
          <p:cNvPr id="3" name="object 3" descr=""/>
          <p:cNvSpPr txBox="1"/>
          <p:nvPr/>
        </p:nvSpPr>
        <p:spPr>
          <a:xfrm>
            <a:off x="3052191" y="2972117"/>
            <a:ext cx="11755120" cy="6108700"/>
          </a:xfrm>
          <a:prstGeom prst="rect">
            <a:avLst/>
          </a:prstGeom>
        </p:spPr>
        <p:txBody>
          <a:bodyPr wrap="square" lIns="0" tIns="19177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restauradores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Jurado)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idea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5" b="1">
                <a:solidFill>
                  <a:srgbClr val="FFFFFF"/>
                </a:solidFill>
                <a:latin typeface="Arial"/>
                <a:cs typeface="Arial"/>
              </a:rPr>
              <a:t>Año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(a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propuesta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exclusiva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del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comité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editorial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5" b="1">
                <a:solidFill>
                  <a:srgbClr val="FFFFFF"/>
                </a:solidFill>
                <a:latin typeface="Arial"/>
                <a:cs typeface="Arial"/>
              </a:rPr>
              <a:t>Barra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Ideas)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80" b="1">
                <a:solidFill>
                  <a:srgbClr val="FFFFFF"/>
                </a:solidFill>
                <a:latin typeface="Arial"/>
                <a:cs typeface="Arial"/>
              </a:rPr>
              <a:t>gestión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40" b="1">
                <a:solidFill>
                  <a:srgbClr val="FFFFFF"/>
                </a:solidFill>
                <a:latin typeface="Arial"/>
                <a:cs typeface="Arial"/>
              </a:rPr>
              <a:t>TALENTO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transformando</a:t>
            </a:r>
            <a:r>
              <a:rPr dirty="0" sz="245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75" b="1">
                <a:solidFill>
                  <a:srgbClr val="FFFFFF"/>
                </a:solidFill>
                <a:latin typeface="Arial"/>
                <a:cs typeface="Arial"/>
              </a:rPr>
              <a:t>EFICIENCIA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dirty="0" sz="2450" spc="-9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están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elevando</a:t>
            </a:r>
            <a:r>
              <a:rPr dirty="0" sz="245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05" b="1">
                <a:solidFill>
                  <a:srgbClr val="FFFFFF"/>
                </a:solidFill>
                <a:latin typeface="Arial"/>
                <a:cs typeface="Arial"/>
              </a:rPr>
              <a:t>EXPERIENCIA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00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personas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impulsar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65" b="1">
                <a:solidFill>
                  <a:srgbClr val="FFFFFF"/>
                </a:solidFill>
                <a:latin typeface="Arial"/>
                <a:cs typeface="Arial"/>
              </a:rPr>
              <a:t>SOSTENIBILIDAD</a:t>
            </a:r>
            <a:r>
              <a:rPr dirty="0" sz="2450" spc="-114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44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50" b="1">
                <a:solidFill>
                  <a:srgbClr val="FFFFFF"/>
                </a:solidFill>
                <a:latin typeface="Arial"/>
                <a:cs typeface="Arial"/>
              </a:rPr>
              <a:t>IMPACTO</a:t>
            </a:r>
            <a:r>
              <a:rPr dirty="0" sz="245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30" b="1">
                <a:solidFill>
                  <a:srgbClr val="FFFFFF"/>
                </a:solidFill>
                <a:latin typeface="Arial"/>
                <a:cs typeface="Arial"/>
              </a:rPr>
              <a:t>SOCIAL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ideas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EMPRENDIMIENTO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10" b="1">
                <a:solidFill>
                  <a:srgbClr val="FFFFFF"/>
                </a:solidFill>
                <a:latin typeface="Arial"/>
                <a:cs typeface="Arial"/>
              </a:rPr>
              <a:t>SOLUCIONES</a:t>
            </a:r>
            <a:r>
              <a:rPr dirty="0" sz="2450" spc="-10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45" b="1">
                <a:solidFill>
                  <a:srgbClr val="FFFFFF"/>
                </a:solidFill>
                <a:latin typeface="Arial"/>
                <a:cs typeface="Arial"/>
              </a:rPr>
              <a:t>para</a:t>
            </a:r>
            <a:r>
              <a:rPr dirty="0" sz="2450" spc="-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20" b="1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dirty="0" sz="2450" spc="-8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0" b="1">
                <a:solidFill>
                  <a:srgbClr val="FFFFFF"/>
                </a:solidFill>
                <a:latin typeface="Arial"/>
                <a:cs typeface="Arial"/>
              </a:rPr>
              <a:t>operativa.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35" b="1">
                <a:solidFill>
                  <a:srgbClr val="FFFFFF"/>
                </a:solidFill>
                <a:latin typeface="Arial"/>
                <a:cs typeface="Arial"/>
              </a:rPr>
              <a:t>Los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55" b="1">
                <a:solidFill>
                  <a:srgbClr val="FFFFFF"/>
                </a:solidFill>
                <a:latin typeface="Arial"/>
                <a:cs typeface="Arial"/>
              </a:rPr>
              <a:t>CONCEPTOS</a:t>
            </a:r>
            <a:r>
              <a:rPr dirty="0" sz="245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65" b="1">
                <a:solidFill>
                  <a:srgbClr val="FFFFFF"/>
                </a:solidFill>
                <a:latin typeface="Arial"/>
                <a:cs typeface="Arial"/>
              </a:rPr>
              <a:t>GASTRONÓMICOS.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50" b="1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dirty="0" sz="245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40" b="1">
                <a:solidFill>
                  <a:srgbClr val="FFFFFF"/>
                </a:solidFill>
                <a:latin typeface="Arial"/>
                <a:cs typeface="Arial"/>
              </a:rPr>
              <a:t>MARKETING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365" b="1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245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10" b="1">
                <a:solidFill>
                  <a:srgbClr val="FFFFFF"/>
                </a:solidFill>
                <a:latin typeface="Arial"/>
                <a:cs typeface="Arial"/>
              </a:rPr>
              <a:t>COMUNICACIÓN</a:t>
            </a:r>
            <a:endParaRPr sz="245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41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 spc="-315" b="1">
                <a:solidFill>
                  <a:srgbClr val="FFFFFF"/>
                </a:solidFill>
                <a:latin typeface="Arial"/>
                <a:cs typeface="Arial"/>
              </a:rPr>
              <a:t>Las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5" b="1">
                <a:solidFill>
                  <a:srgbClr val="FFFFFF"/>
                </a:solidFill>
                <a:latin typeface="Arial"/>
                <a:cs typeface="Arial"/>
              </a:rPr>
              <a:t>diez</a:t>
            </a:r>
            <a:r>
              <a:rPr dirty="0" sz="2450" spc="-5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70" b="1">
                <a:solidFill>
                  <a:srgbClr val="FFFFFF"/>
                </a:solidFill>
                <a:latin typeface="Arial"/>
                <a:cs typeface="Arial"/>
              </a:rPr>
              <a:t>mejores</a:t>
            </a:r>
            <a:r>
              <a:rPr dirty="0" sz="245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210" b="1">
                <a:solidFill>
                  <a:srgbClr val="FFFFFF"/>
                </a:solidFill>
                <a:latin typeface="Arial"/>
                <a:cs typeface="Arial"/>
              </a:rPr>
              <a:t>acciones</a:t>
            </a:r>
            <a:r>
              <a:rPr dirty="0" sz="2450" spc="-1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50" spc="-130" b="1">
                <a:solidFill>
                  <a:srgbClr val="FFFFFF"/>
                </a:solidFill>
                <a:latin typeface="Arial"/>
                <a:cs typeface="Arial"/>
              </a:rPr>
              <a:t>INNOVADORAS.</a:t>
            </a:r>
            <a:endParaRPr sz="245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5195" y="4030979"/>
            <a:ext cx="1188085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01724" y="7755890"/>
            <a:ext cx="2454275" cy="3340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 spc="5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572125" y="7748841"/>
            <a:ext cx="2812415" cy="9448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25"/>
              </a:spcBef>
            </a:pP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profesionales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han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desarrollado 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e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impulsado.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01104" y="4053204"/>
            <a:ext cx="486918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93160" algn="l"/>
              </a:tabLst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02</a:t>
            </a:r>
            <a:r>
              <a:rPr dirty="0" sz="90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03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11308" y="7795831"/>
            <a:ext cx="2604135" cy="64008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Descripción</a:t>
            </a:r>
            <a:r>
              <a:rPr dirty="0" sz="20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0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acciones</a:t>
            </a:r>
            <a:r>
              <a:rPr dirty="0" sz="20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llevadas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0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786485" y="4048378"/>
            <a:ext cx="1187450" cy="141033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9050" spc="-25">
                <a:solidFill>
                  <a:srgbClr val="FFFFFF"/>
                </a:solidFill>
                <a:latin typeface="Calibri"/>
                <a:cs typeface="Calibri"/>
              </a:rPr>
              <a:t>04</a:t>
            </a:r>
            <a:endParaRPr sz="90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3663040" y="7819707"/>
            <a:ext cx="2690495" cy="130746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ts val="2550"/>
              </a:lnSpc>
              <a:spcBef>
                <a:spcPts val="85"/>
              </a:spcBef>
            </a:pP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0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 resultado transformadora</a:t>
            </a:r>
            <a:r>
              <a:rPr dirty="0" sz="20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0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Calibri"/>
                <a:cs typeface="Calibri"/>
              </a:rPr>
              <a:t>idea, estrategia</a:t>
            </a:r>
            <a:r>
              <a:rPr dirty="0" sz="20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0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Calibri"/>
                <a:cs typeface="Calibri"/>
              </a:rPr>
              <a:t>profesional? Resultados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944137" y="533418"/>
            <a:ext cx="15810865" cy="7025005"/>
            <a:chOff x="1944137" y="533418"/>
            <a:chExt cx="15810865" cy="7025005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9164" y="6224682"/>
              <a:ext cx="238577" cy="23856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944128" y="5394477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90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90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05"/>
                  </a:lnTo>
                  <a:lnTo>
                    <a:pt x="961478" y="262432"/>
                  </a:lnTo>
                  <a:lnTo>
                    <a:pt x="971245" y="260705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90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90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35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58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58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90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17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07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07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23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39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56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58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90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01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01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23" y="5666141"/>
              <a:ext cx="200703" cy="200693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80379" y="6830638"/>
              <a:ext cx="200404" cy="20039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0080" y="5664054"/>
              <a:ext cx="200703" cy="200693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6121" y="6830638"/>
              <a:ext cx="200404" cy="20039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2760065" y="5821260"/>
              <a:ext cx="8574405" cy="1656080"/>
            </a:xfrm>
            <a:custGeom>
              <a:avLst/>
              <a:gdLst/>
              <a:ahLst/>
              <a:cxnLst/>
              <a:rect l="l" t="t" r="r" b="b"/>
              <a:pathLst>
                <a:path w="8574405" h="1656079">
                  <a:moveTo>
                    <a:pt x="276758" y="1519923"/>
                  </a:moveTo>
                  <a:lnTo>
                    <a:pt x="275043" y="1510157"/>
                  </a:lnTo>
                  <a:lnTo>
                    <a:pt x="270192" y="1502625"/>
                  </a:lnTo>
                  <a:lnTo>
                    <a:pt x="262661" y="1497774"/>
                  </a:lnTo>
                  <a:lnTo>
                    <a:pt x="252895" y="1496060"/>
                  </a:lnTo>
                  <a:lnTo>
                    <a:pt x="224269" y="1496060"/>
                  </a:lnTo>
                  <a:lnTo>
                    <a:pt x="224269" y="1543773"/>
                  </a:lnTo>
                  <a:lnTo>
                    <a:pt x="215392" y="1560703"/>
                  </a:lnTo>
                  <a:lnTo>
                    <a:pt x="203390" y="1575384"/>
                  </a:lnTo>
                  <a:lnTo>
                    <a:pt x="188709" y="1587385"/>
                  </a:lnTo>
                  <a:lnTo>
                    <a:pt x="171780" y="1596263"/>
                  </a:lnTo>
                  <a:lnTo>
                    <a:pt x="137071" y="1601482"/>
                  </a:lnTo>
                  <a:lnTo>
                    <a:pt x="103492" y="1593278"/>
                  </a:lnTo>
                  <a:lnTo>
                    <a:pt x="74828" y="1573441"/>
                  </a:lnTo>
                  <a:lnTo>
                    <a:pt x="54876" y="1543773"/>
                  </a:lnTo>
                  <a:lnTo>
                    <a:pt x="224269" y="1543773"/>
                  </a:lnTo>
                  <a:lnTo>
                    <a:pt x="224269" y="1496060"/>
                  </a:lnTo>
                  <a:lnTo>
                    <a:pt x="21475" y="1496060"/>
                  </a:lnTo>
                  <a:lnTo>
                    <a:pt x="13093" y="1499158"/>
                  </a:lnTo>
                  <a:lnTo>
                    <a:pt x="6273" y="1504708"/>
                  </a:lnTo>
                  <a:lnTo>
                    <a:pt x="1689" y="1512493"/>
                  </a:lnTo>
                  <a:lnTo>
                    <a:pt x="0" y="1522298"/>
                  </a:lnTo>
                  <a:lnTo>
                    <a:pt x="14579" y="1572247"/>
                  </a:lnTo>
                  <a:lnTo>
                    <a:pt x="45034" y="1612366"/>
                  </a:lnTo>
                  <a:lnTo>
                    <a:pt x="87566" y="1639049"/>
                  </a:lnTo>
                  <a:lnTo>
                    <a:pt x="138379" y="1648739"/>
                  </a:lnTo>
                  <a:lnTo>
                    <a:pt x="189191" y="1639049"/>
                  </a:lnTo>
                  <a:lnTo>
                    <a:pt x="231724" y="1612366"/>
                  </a:lnTo>
                  <a:lnTo>
                    <a:pt x="239991" y="1601482"/>
                  </a:lnTo>
                  <a:lnTo>
                    <a:pt x="262178" y="1572247"/>
                  </a:lnTo>
                  <a:lnTo>
                    <a:pt x="270484" y="1543773"/>
                  </a:lnTo>
                  <a:lnTo>
                    <a:pt x="276758" y="1522298"/>
                  </a:lnTo>
                  <a:lnTo>
                    <a:pt x="276758" y="1519923"/>
                  </a:lnTo>
                  <a:close/>
                </a:path>
                <a:path w="8574405" h="1656079">
                  <a:moveTo>
                    <a:pt x="4583061" y="501459"/>
                  </a:moveTo>
                  <a:lnTo>
                    <a:pt x="4577054" y="455942"/>
                  </a:lnTo>
                  <a:lnTo>
                    <a:pt x="4561548" y="414223"/>
                  </a:lnTo>
                  <a:lnTo>
                    <a:pt x="4537684" y="377456"/>
                  </a:lnTo>
                  <a:lnTo>
                    <a:pt x="4506633" y="346798"/>
                  </a:lnTo>
                  <a:lnTo>
                    <a:pt x="4469562" y="323392"/>
                  </a:lnTo>
                  <a:lnTo>
                    <a:pt x="4427652" y="308406"/>
                  </a:lnTo>
                  <a:lnTo>
                    <a:pt x="4382046" y="302971"/>
                  </a:lnTo>
                  <a:lnTo>
                    <a:pt x="4336453" y="308406"/>
                  </a:lnTo>
                  <a:lnTo>
                    <a:pt x="4294543" y="323392"/>
                  </a:lnTo>
                  <a:lnTo>
                    <a:pt x="4257472" y="346798"/>
                  </a:lnTo>
                  <a:lnTo>
                    <a:pt x="4226433" y="377456"/>
                  </a:lnTo>
                  <a:lnTo>
                    <a:pt x="4202569" y="414223"/>
                  </a:lnTo>
                  <a:lnTo>
                    <a:pt x="4187050" y="455942"/>
                  </a:lnTo>
                  <a:lnTo>
                    <a:pt x="4181043" y="501459"/>
                  </a:lnTo>
                  <a:lnTo>
                    <a:pt x="4181043" y="509003"/>
                  </a:lnTo>
                  <a:lnTo>
                    <a:pt x="4189628" y="562254"/>
                  </a:lnTo>
                  <a:lnTo>
                    <a:pt x="4209885" y="608495"/>
                  </a:lnTo>
                  <a:lnTo>
                    <a:pt x="4245965" y="655916"/>
                  </a:lnTo>
                  <a:lnTo>
                    <a:pt x="4261332" y="678129"/>
                  </a:lnTo>
                  <a:lnTo>
                    <a:pt x="4275391" y="701205"/>
                  </a:lnTo>
                  <a:lnTo>
                    <a:pt x="4288104" y="725093"/>
                  </a:lnTo>
                  <a:lnTo>
                    <a:pt x="4475861" y="725093"/>
                  </a:lnTo>
                  <a:lnTo>
                    <a:pt x="4488573" y="701205"/>
                  </a:lnTo>
                  <a:lnTo>
                    <a:pt x="4502645" y="678129"/>
                  </a:lnTo>
                  <a:lnTo>
                    <a:pt x="4518012" y="655916"/>
                  </a:lnTo>
                  <a:lnTo>
                    <a:pt x="4544974" y="621969"/>
                  </a:lnTo>
                  <a:lnTo>
                    <a:pt x="4554105" y="608495"/>
                  </a:lnTo>
                  <a:lnTo>
                    <a:pt x="4574387" y="562254"/>
                  </a:lnTo>
                  <a:lnTo>
                    <a:pt x="4583061" y="509003"/>
                  </a:lnTo>
                  <a:lnTo>
                    <a:pt x="4583061" y="501459"/>
                  </a:lnTo>
                  <a:close/>
                </a:path>
                <a:path w="8574405" h="1656079">
                  <a:moveTo>
                    <a:pt x="5183111" y="939800"/>
                  </a:moveTo>
                  <a:lnTo>
                    <a:pt x="5162943" y="889000"/>
                  </a:lnTo>
                  <a:lnTo>
                    <a:pt x="5133276" y="838200"/>
                  </a:lnTo>
                  <a:lnTo>
                    <a:pt x="5111026" y="800100"/>
                  </a:lnTo>
                  <a:lnTo>
                    <a:pt x="5051691" y="698500"/>
                  </a:lnTo>
                  <a:lnTo>
                    <a:pt x="5022024" y="647700"/>
                  </a:lnTo>
                  <a:lnTo>
                    <a:pt x="5021935" y="584200"/>
                  </a:lnTo>
                  <a:lnTo>
                    <a:pt x="5018202" y="533400"/>
                  </a:lnTo>
                  <a:lnTo>
                    <a:pt x="5010963" y="495300"/>
                  </a:lnTo>
                  <a:lnTo>
                    <a:pt x="5008308" y="482600"/>
                  </a:lnTo>
                  <a:lnTo>
                    <a:pt x="5000345" y="444500"/>
                  </a:lnTo>
                  <a:lnTo>
                    <a:pt x="4986490" y="406400"/>
                  </a:lnTo>
                  <a:lnTo>
                    <a:pt x="4969510" y="355600"/>
                  </a:lnTo>
                  <a:lnTo>
                    <a:pt x="4949558" y="317500"/>
                  </a:lnTo>
                  <a:lnTo>
                    <a:pt x="4926749" y="279400"/>
                  </a:lnTo>
                  <a:lnTo>
                    <a:pt x="4901235" y="241300"/>
                  </a:lnTo>
                  <a:lnTo>
                    <a:pt x="4873256" y="216014"/>
                  </a:lnTo>
                  <a:lnTo>
                    <a:pt x="4842548" y="177800"/>
                  </a:lnTo>
                  <a:lnTo>
                    <a:pt x="4809668" y="152400"/>
                  </a:lnTo>
                  <a:lnTo>
                    <a:pt x="4804486" y="146786"/>
                  </a:lnTo>
                  <a:lnTo>
                    <a:pt x="4804486" y="508000"/>
                  </a:lnTo>
                  <a:lnTo>
                    <a:pt x="4802441" y="520700"/>
                  </a:lnTo>
                  <a:lnTo>
                    <a:pt x="4796866" y="520700"/>
                  </a:lnTo>
                  <a:lnTo>
                    <a:pt x="4788573" y="533400"/>
                  </a:lnTo>
                  <a:lnTo>
                    <a:pt x="4695761" y="533400"/>
                  </a:lnTo>
                  <a:lnTo>
                    <a:pt x="4695761" y="774700"/>
                  </a:lnTo>
                  <a:lnTo>
                    <a:pt x="4693856" y="787400"/>
                  </a:lnTo>
                  <a:lnTo>
                    <a:pt x="4688167" y="787400"/>
                  </a:lnTo>
                  <a:lnTo>
                    <a:pt x="4679556" y="800100"/>
                  </a:lnTo>
                  <a:lnTo>
                    <a:pt x="4659998" y="800100"/>
                  </a:lnTo>
                  <a:lnTo>
                    <a:pt x="4651400" y="787400"/>
                  </a:lnTo>
                  <a:lnTo>
                    <a:pt x="4599610" y="736600"/>
                  </a:lnTo>
                  <a:lnTo>
                    <a:pt x="4593933" y="736600"/>
                  </a:lnTo>
                  <a:lnTo>
                    <a:pt x="4592040" y="723900"/>
                  </a:lnTo>
                  <a:lnTo>
                    <a:pt x="4593933" y="711200"/>
                  </a:lnTo>
                  <a:lnTo>
                    <a:pt x="4599610" y="698500"/>
                  </a:lnTo>
                  <a:lnTo>
                    <a:pt x="4636376" y="698500"/>
                  </a:lnTo>
                  <a:lnTo>
                    <a:pt x="4688167" y="762000"/>
                  </a:lnTo>
                  <a:lnTo>
                    <a:pt x="4693856" y="762000"/>
                  </a:lnTo>
                  <a:lnTo>
                    <a:pt x="4695761" y="774700"/>
                  </a:lnTo>
                  <a:lnTo>
                    <a:pt x="4695761" y="533400"/>
                  </a:lnTo>
                  <a:lnTo>
                    <a:pt x="4695075" y="533400"/>
                  </a:lnTo>
                  <a:lnTo>
                    <a:pt x="4686808" y="520700"/>
                  </a:lnTo>
                  <a:lnTo>
                    <a:pt x="4681220" y="520700"/>
                  </a:lnTo>
                  <a:lnTo>
                    <a:pt x="4679175" y="508000"/>
                  </a:lnTo>
                  <a:lnTo>
                    <a:pt x="4681220" y="495300"/>
                  </a:lnTo>
                  <a:lnTo>
                    <a:pt x="4686808" y="482600"/>
                  </a:lnTo>
                  <a:lnTo>
                    <a:pt x="4796866" y="482600"/>
                  </a:lnTo>
                  <a:lnTo>
                    <a:pt x="4802441" y="495300"/>
                  </a:lnTo>
                  <a:lnTo>
                    <a:pt x="4804486" y="508000"/>
                  </a:lnTo>
                  <a:lnTo>
                    <a:pt x="4804486" y="146786"/>
                  </a:lnTo>
                  <a:lnTo>
                    <a:pt x="4774577" y="114300"/>
                  </a:lnTo>
                  <a:lnTo>
                    <a:pt x="4737430" y="88900"/>
                  </a:lnTo>
                  <a:lnTo>
                    <a:pt x="4698352" y="76200"/>
                  </a:lnTo>
                  <a:lnTo>
                    <a:pt x="4695685" y="74549"/>
                  </a:lnTo>
                  <a:lnTo>
                    <a:pt x="4695685" y="241300"/>
                  </a:lnTo>
                  <a:lnTo>
                    <a:pt x="4693780" y="241300"/>
                  </a:lnTo>
                  <a:lnTo>
                    <a:pt x="4688078" y="254000"/>
                  </a:lnTo>
                  <a:lnTo>
                    <a:pt x="4643425" y="297878"/>
                  </a:lnTo>
                  <a:lnTo>
                    <a:pt x="4643425" y="508000"/>
                  </a:lnTo>
                  <a:lnTo>
                    <a:pt x="4643425" y="520700"/>
                  </a:lnTo>
                  <a:lnTo>
                    <a:pt x="4638103" y="558800"/>
                  </a:lnTo>
                  <a:lnTo>
                    <a:pt x="4625238" y="609600"/>
                  </a:lnTo>
                  <a:lnTo>
                    <a:pt x="4616412" y="622300"/>
                  </a:lnTo>
                  <a:lnTo>
                    <a:pt x="4605845" y="647700"/>
                  </a:lnTo>
                  <a:lnTo>
                    <a:pt x="4593628" y="660400"/>
                  </a:lnTo>
                  <a:lnTo>
                    <a:pt x="4579823" y="685800"/>
                  </a:lnTo>
                  <a:lnTo>
                    <a:pt x="4562335" y="698500"/>
                  </a:lnTo>
                  <a:lnTo>
                    <a:pt x="4546270" y="723900"/>
                  </a:lnTo>
                  <a:lnTo>
                    <a:pt x="4531652" y="749312"/>
                  </a:lnTo>
                  <a:lnTo>
                    <a:pt x="4518545" y="774700"/>
                  </a:lnTo>
                  <a:lnTo>
                    <a:pt x="4515142" y="787400"/>
                  </a:lnTo>
                  <a:lnTo>
                    <a:pt x="4502239" y="787400"/>
                  </a:lnTo>
                  <a:lnTo>
                    <a:pt x="4502239" y="863600"/>
                  </a:lnTo>
                  <a:lnTo>
                    <a:pt x="4499876" y="876300"/>
                  </a:lnTo>
                  <a:lnTo>
                    <a:pt x="4493412" y="889000"/>
                  </a:lnTo>
                  <a:lnTo>
                    <a:pt x="4447400" y="889000"/>
                  </a:lnTo>
                  <a:lnTo>
                    <a:pt x="4447400" y="939800"/>
                  </a:lnTo>
                  <a:lnTo>
                    <a:pt x="4440860" y="965200"/>
                  </a:lnTo>
                  <a:lnTo>
                    <a:pt x="4426534" y="977900"/>
                  </a:lnTo>
                  <a:lnTo>
                    <a:pt x="4406316" y="990600"/>
                  </a:lnTo>
                  <a:lnTo>
                    <a:pt x="4357789" y="990600"/>
                  </a:lnTo>
                  <a:lnTo>
                    <a:pt x="4337545" y="977900"/>
                  </a:lnTo>
                  <a:lnTo>
                    <a:pt x="4323232" y="965200"/>
                  </a:lnTo>
                  <a:lnTo>
                    <a:pt x="4316704" y="939800"/>
                  </a:lnTo>
                  <a:lnTo>
                    <a:pt x="4447400" y="939800"/>
                  </a:lnTo>
                  <a:lnTo>
                    <a:pt x="4447400" y="889000"/>
                  </a:lnTo>
                  <a:lnTo>
                    <a:pt x="4270692" y="889000"/>
                  </a:lnTo>
                  <a:lnTo>
                    <a:pt x="4264228" y="876300"/>
                  </a:lnTo>
                  <a:lnTo>
                    <a:pt x="4261853" y="863600"/>
                  </a:lnTo>
                  <a:lnTo>
                    <a:pt x="4264228" y="850900"/>
                  </a:lnTo>
                  <a:lnTo>
                    <a:pt x="4270692" y="838200"/>
                  </a:lnTo>
                  <a:lnTo>
                    <a:pt x="4493412" y="838200"/>
                  </a:lnTo>
                  <a:lnTo>
                    <a:pt x="4499876" y="850900"/>
                  </a:lnTo>
                  <a:lnTo>
                    <a:pt x="4502239" y="863600"/>
                  </a:lnTo>
                  <a:lnTo>
                    <a:pt x="4502239" y="787400"/>
                  </a:lnTo>
                  <a:lnTo>
                    <a:pt x="4248950" y="787400"/>
                  </a:lnTo>
                  <a:lnTo>
                    <a:pt x="4245546" y="774700"/>
                  </a:lnTo>
                  <a:lnTo>
                    <a:pt x="4232440" y="749312"/>
                  </a:lnTo>
                  <a:lnTo>
                    <a:pt x="4217822" y="723900"/>
                  </a:lnTo>
                  <a:lnTo>
                    <a:pt x="4201757" y="698500"/>
                  </a:lnTo>
                  <a:lnTo>
                    <a:pt x="4184281" y="685800"/>
                  </a:lnTo>
                  <a:lnTo>
                    <a:pt x="4176636" y="671741"/>
                  </a:lnTo>
                  <a:lnTo>
                    <a:pt x="4176636" y="723900"/>
                  </a:lnTo>
                  <a:lnTo>
                    <a:pt x="4174731" y="736600"/>
                  </a:lnTo>
                  <a:lnTo>
                    <a:pt x="4169029" y="749312"/>
                  </a:lnTo>
                  <a:lnTo>
                    <a:pt x="4117238" y="800100"/>
                  </a:lnTo>
                  <a:lnTo>
                    <a:pt x="4080484" y="800100"/>
                  </a:lnTo>
                  <a:lnTo>
                    <a:pt x="4075557" y="787400"/>
                  </a:lnTo>
                  <a:lnTo>
                    <a:pt x="4073906" y="774700"/>
                  </a:lnTo>
                  <a:lnTo>
                    <a:pt x="4075557" y="762000"/>
                  </a:lnTo>
                  <a:lnTo>
                    <a:pt x="4080484" y="762000"/>
                  </a:lnTo>
                  <a:lnTo>
                    <a:pt x="4132275" y="711200"/>
                  </a:lnTo>
                  <a:lnTo>
                    <a:pt x="4140898" y="698500"/>
                  </a:lnTo>
                  <a:lnTo>
                    <a:pt x="4160405" y="698500"/>
                  </a:lnTo>
                  <a:lnTo>
                    <a:pt x="4169029" y="711200"/>
                  </a:lnTo>
                  <a:lnTo>
                    <a:pt x="4174731" y="711200"/>
                  </a:lnTo>
                  <a:lnTo>
                    <a:pt x="4176636" y="723900"/>
                  </a:lnTo>
                  <a:lnTo>
                    <a:pt x="4176636" y="671741"/>
                  </a:lnTo>
                  <a:lnTo>
                    <a:pt x="4170476" y="660400"/>
                  </a:lnTo>
                  <a:lnTo>
                    <a:pt x="4158259" y="647700"/>
                  </a:lnTo>
                  <a:lnTo>
                    <a:pt x="4147693" y="622300"/>
                  </a:lnTo>
                  <a:lnTo>
                    <a:pt x="4131500" y="584200"/>
                  </a:lnTo>
                  <a:lnTo>
                    <a:pt x="4122369" y="533400"/>
                  </a:lnTo>
                  <a:lnTo>
                    <a:pt x="4120667" y="520700"/>
                  </a:lnTo>
                  <a:lnTo>
                    <a:pt x="4120667" y="508000"/>
                  </a:lnTo>
                  <a:lnTo>
                    <a:pt x="4123144" y="482600"/>
                  </a:lnTo>
                  <a:lnTo>
                    <a:pt x="4125620" y="457200"/>
                  </a:lnTo>
                  <a:lnTo>
                    <a:pt x="4138257" y="419100"/>
                  </a:lnTo>
                  <a:lnTo>
                    <a:pt x="4157865" y="381000"/>
                  </a:lnTo>
                  <a:lnTo>
                    <a:pt x="4183735" y="342900"/>
                  </a:lnTo>
                  <a:lnTo>
                    <a:pt x="4215142" y="304800"/>
                  </a:lnTo>
                  <a:lnTo>
                    <a:pt x="4251401" y="279400"/>
                  </a:lnTo>
                  <a:lnTo>
                    <a:pt x="4291762" y="266700"/>
                  </a:lnTo>
                  <a:lnTo>
                    <a:pt x="4335551" y="254000"/>
                  </a:lnTo>
                  <a:lnTo>
                    <a:pt x="4428502" y="254000"/>
                  </a:lnTo>
                  <a:lnTo>
                    <a:pt x="4472292" y="266700"/>
                  </a:lnTo>
                  <a:lnTo>
                    <a:pt x="4512678" y="279400"/>
                  </a:lnTo>
                  <a:lnTo>
                    <a:pt x="4548937" y="304800"/>
                  </a:lnTo>
                  <a:lnTo>
                    <a:pt x="4580356" y="342900"/>
                  </a:lnTo>
                  <a:lnTo>
                    <a:pt x="4606226" y="381000"/>
                  </a:lnTo>
                  <a:lnTo>
                    <a:pt x="4625835" y="419100"/>
                  </a:lnTo>
                  <a:lnTo>
                    <a:pt x="4638472" y="457200"/>
                  </a:lnTo>
                  <a:lnTo>
                    <a:pt x="4643425" y="508000"/>
                  </a:lnTo>
                  <a:lnTo>
                    <a:pt x="4643425" y="297878"/>
                  </a:lnTo>
                  <a:lnTo>
                    <a:pt x="4636376" y="304800"/>
                  </a:lnTo>
                  <a:lnTo>
                    <a:pt x="4628019" y="317500"/>
                  </a:lnTo>
                  <a:lnTo>
                    <a:pt x="4608461" y="317500"/>
                  </a:lnTo>
                  <a:lnTo>
                    <a:pt x="4599610" y="304800"/>
                  </a:lnTo>
                  <a:lnTo>
                    <a:pt x="4593526" y="304800"/>
                  </a:lnTo>
                  <a:lnTo>
                    <a:pt x="4591189" y="292100"/>
                  </a:lnTo>
                  <a:lnTo>
                    <a:pt x="4592663" y="279400"/>
                  </a:lnTo>
                  <a:lnTo>
                    <a:pt x="4598009" y="266700"/>
                  </a:lnTo>
                  <a:lnTo>
                    <a:pt x="4599559" y="266700"/>
                  </a:lnTo>
                  <a:lnTo>
                    <a:pt x="4612500" y="254000"/>
                  </a:lnTo>
                  <a:lnTo>
                    <a:pt x="4651197" y="216014"/>
                  </a:lnTo>
                  <a:lnTo>
                    <a:pt x="4688141" y="216014"/>
                  </a:lnTo>
                  <a:lnTo>
                    <a:pt x="4693780" y="228600"/>
                  </a:lnTo>
                  <a:lnTo>
                    <a:pt x="4695685" y="241300"/>
                  </a:lnTo>
                  <a:lnTo>
                    <a:pt x="4695685" y="74549"/>
                  </a:lnTo>
                  <a:lnTo>
                    <a:pt x="4657483" y="50800"/>
                  </a:lnTo>
                  <a:lnTo>
                    <a:pt x="4614938" y="38100"/>
                  </a:lnTo>
                  <a:lnTo>
                    <a:pt x="4525391" y="12700"/>
                  </a:lnTo>
                  <a:lnTo>
                    <a:pt x="4478629" y="0"/>
                  </a:lnTo>
                  <a:lnTo>
                    <a:pt x="4410151" y="0"/>
                  </a:lnTo>
                  <a:lnTo>
                    <a:pt x="4410151" y="114300"/>
                  </a:lnTo>
                  <a:lnTo>
                    <a:pt x="4410151" y="190500"/>
                  </a:lnTo>
                  <a:lnTo>
                    <a:pt x="4408106" y="203200"/>
                  </a:lnTo>
                  <a:lnTo>
                    <a:pt x="4402531" y="203200"/>
                  </a:lnTo>
                  <a:lnTo>
                    <a:pt x="4394174" y="216014"/>
                  </a:lnTo>
                  <a:lnTo>
                    <a:pt x="4374058" y="216014"/>
                  </a:lnTo>
                  <a:lnTo>
                    <a:pt x="4365701" y="203200"/>
                  </a:lnTo>
                  <a:lnTo>
                    <a:pt x="4360113" y="203200"/>
                  </a:lnTo>
                  <a:lnTo>
                    <a:pt x="4358056" y="190500"/>
                  </a:lnTo>
                  <a:lnTo>
                    <a:pt x="4358056" y="114300"/>
                  </a:lnTo>
                  <a:lnTo>
                    <a:pt x="4360113" y="101600"/>
                  </a:lnTo>
                  <a:lnTo>
                    <a:pt x="4365701" y="101600"/>
                  </a:lnTo>
                  <a:lnTo>
                    <a:pt x="4373981" y="88900"/>
                  </a:lnTo>
                  <a:lnTo>
                    <a:pt x="4394251" y="88900"/>
                  </a:lnTo>
                  <a:lnTo>
                    <a:pt x="4402531" y="101600"/>
                  </a:lnTo>
                  <a:lnTo>
                    <a:pt x="4408106" y="101600"/>
                  </a:lnTo>
                  <a:lnTo>
                    <a:pt x="4410151" y="114300"/>
                  </a:lnTo>
                  <a:lnTo>
                    <a:pt x="4410151" y="0"/>
                  </a:lnTo>
                  <a:lnTo>
                    <a:pt x="4335564" y="0"/>
                  </a:lnTo>
                  <a:lnTo>
                    <a:pt x="4244467" y="25400"/>
                  </a:lnTo>
                  <a:lnTo>
                    <a:pt x="4175417" y="45821"/>
                  </a:lnTo>
                  <a:lnTo>
                    <a:pt x="4175417" y="279400"/>
                  </a:lnTo>
                  <a:lnTo>
                    <a:pt x="4172940" y="292100"/>
                  </a:lnTo>
                  <a:lnTo>
                    <a:pt x="4166717" y="304800"/>
                  </a:lnTo>
                  <a:lnTo>
                    <a:pt x="4132135" y="304800"/>
                  </a:lnTo>
                  <a:lnTo>
                    <a:pt x="4085145" y="258711"/>
                  </a:lnTo>
                  <a:lnTo>
                    <a:pt x="4085145" y="508000"/>
                  </a:lnTo>
                  <a:lnTo>
                    <a:pt x="4083088" y="520700"/>
                  </a:lnTo>
                  <a:lnTo>
                    <a:pt x="4077512" y="520700"/>
                  </a:lnTo>
                  <a:lnTo>
                    <a:pt x="4069245" y="533400"/>
                  </a:lnTo>
                  <a:lnTo>
                    <a:pt x="3975722" y="533400"/>
                  </a:lnTo>
                  <a:lnTo>
                    <a:pt x="3967454" y="520700"/>
                  </a:lnTo>
                  <a:lnTo>
                    <a:pt x="3961879" y="520700"/>
                  </a:lnTo>
                  <a:lnTo>
                    <a:pt x="3959834" y="508000"/>
                  </a:lnTo>
                  <a:lnTo>
                    <a:pt x="3961879" y="495300"/>
                  </a:lnTo>
                  <a:lnTo>
                    <a:pt x="3967454" y="482600"/>
                  </a:lnTo>
                  <a:lnTo>
                    <a:pt x="4077512" y="482600"/>
                  </a:lnTo>
                  <a:lnTo>
                    <a:pt x="4083088" y="495300"/>
                  </a:lnTo>
                  <a:lnTo>
                    <a:pt x="4085145" y="508000"/>
                  </a:lnTo>
                  <a:lnTo>
                    <a:pt x="4085145" y="258711"/>
                  </a:lnTo>
                  <a:lnTo>
                    <a:pt x="4080345" y="254000"/>
                  </a:lnTo>
                  <a:lnTo>
                    <a:pt x="4074617" y="241300"/>
                  </a:lnTo>
                  <a:lnTo>
                    <a:pt x="4072699" y="228600"/>
                  </a:lnTo>
                  <a:lnTo>
                    <a:pt x="4074591" y="228600"/>
                  </a:lnTo>
                  <a:lnTo>
                    <a:pt x="4080294" y="216014"/>
                  </a:lnTo>
                  <a:lnTo>
                    <a:pt x="4088942" y="203200"/>
                  </a:lnTo>
                  <a:lnTo>
                    <a:pt x="4108500" y="203200"/>
                  </a:lnTo>
                  <a:lnTo>
                    <a:pt x="4117225" y="216014"/>
                  </a:lnTo>
                  <a:lnTo>
                    <a:pt x="4168864" y="266700"/>
                  </a:lnTo>
                  <a:lnTo>
                    <a:pt x="4174083" y="279400"/>
                  </a:lnTo>
                  <a:lnTo>
                    <a:pt x="4175417" y="279400"/>
                  </a:lnTo>
                  <a:lnTo>
                    <a:pt x="4175417" y="45821"/>
                  </a:lnTo>
                  <a:lnTo>
                    <a:pt x="4158577" y="50800"/>
                  </a:lnTo>
                  <a:lnTo>
                    <a:pt x="4117949" y="76200"/>
                  </a:lnTo>
                  <a:lnTo>
                    <a:pt x="4079036" y="88900"/>
                  </a:lnTo>
                  <a:lnTo>
                    <a:pt x="4041991" y="114300"/>
                  </a:lnTo>
                  <a:lnTo>
                    <a:pt x="4006964" y="152400"/>
                  </a:lnTo>
                  <a:lnTo>
                    <a:pt x="3974084" y="177800"/>
                  </a:lnTo>
                  <a:lnTo>
                    <a:pt x="3943362" y="216014"/>
                  </a:lnTo>
                  <a:lnTo>
                    <a:pt x="3915346" y="241300"/>
                  </a:lnTo>
                  <a:lnTo>
                    <a:pt x="3889756" y="279400"/>
                  </a:lnTo>
                  <a:lnTo>
                    <a:pt x="3866896" y="317500"/>
                  </a:lnTo>
                  <a:lnTo>
                    <a:pt x="3846893" y="368300"/>
                  </a:lnTo>
                  <a:lnTo>
                    <a:pt x="3829888" y="406400"/>
                  </a:lnTo>
                  <a:lnTo>
                    <a:pt x="3816019" y="444500"/>
                  </a:lnTo>
                  <a:lnTo>
                    <a:pt x="3805440" y="495300"/>
                  </a:lnTo>
                  <a:lnTo>
                    <a:pt x="3798278" y="546100"/>
                  </a:lnTo>
                  <a:lnTo>
                    <a:pt x="3794683" y="584200"/>
                  </a:lnTo>
                  <a:lnTo>
                    <a:pt x="3794366" y="596900"/>
                  </a:lnTo>
                  <a:lnTo>
                    <a:pt x="3794366" y="622300"/>
                  </a:lnTo>
                  <a:lnTo>
                    <a:pt x="3796334" y="685800"/>
                  </a:lnTo>
                  <a:lnTo>
                    <a:pt x="3801643" y="723900"/>
                  </a:lnTo>
                  <a:lnTo>
                    <a:pt x="3810508" y="774700"/>
                  </a:lnTo>
                  <a:lnTo>
                    <a:pt x="3822852" y="825500"/>
                  </a:lnTo>
                  <a:lnTo>
                    <a:pt x="3838575" y="863600"/>
                  </a:lnTo>
                  <a:lnTo>
                    <a:pt x="3857587" y="914400"/>
                  </a:lnTo>
                  <a:lnTo>
                    <a:pt x="3879799" y="952500"/>
                  </a:lnTo>
                  <a:lnTo>
                    <a:pt x="3905123" y="990600"/>
                  </a:lnTo>
                  <a:lnTo>
                    <a:pt x="3933456" y="1028700"/>
                  </a:lnTo>
                  <a:lnTo>
                    <a:pt x="3964724" y="1066800"/>
                  </a:lnTo>
                  <a:lnTo>
                    <a:pt x="3998823" y="1092200"/>
                  </a:lnTo>
                  <a:lnTo>
                    <a:pt x="4035666" y="1130300"/>
                  </a:lnTo>
                  <a:lnTo>
                    <a:pt x="4035666" y="1638300"/>
                  </a:lnTo>
                  <a:lnTo>
                    <a:pt x="4680978" y="1638300"/>
                  </a:lnTo>
                  <a:lnTo>
                    <a:pt x="4680978" y="1397000"/>
                  </a:lnTo>
                  <a:lnTo>
                    <a:pt x="4829619" y="1397000"/>
                  </a:lnTo>
                  <a:lnTo>
                    <a:pt x="4874857" y="1384300"/>
                  </a:lnTo>
                  <a:lnTo>
                    <a:pt x="4915789" y="1358900"/>
                  </a:lnTo>
                  <a:lnTo>
                    <a:pt x="4951463" y="1333500"/>
                  </a:lnTo>
                  <a:lnTo>
                    <a:pt x="4980902" y="1295400"/>
                  </a:lnTo>
                  <a:lnTo>
                    <a:pt x="5003127" y="1257300"/>
                  </a:lnTo>
                  <a:lnTo>
                    <a:pt x="5017173" y="1206500"/>
                  </a:lnTo>
                  <a:lnTo>
                    <a:pt x="5022075" y="1155700"/>
                  </a:lnTo>
                  <a:lnTo>
                    <a:pt x="5022024" y="1028700"/>
                  </a:lnTo>
                  <a:lnTo>
                    <a:pt x="5111889" y="1028700"/>
                  </a:lnTo>
                  <a:lnTo>
                    <a:pt x="5149151" y="1016000"/>
                  </a:lnTo>
                  <a:lnTo>
                    <a:pt x="5175707" y="990600"/>
                  </a:lnTo>
                  <a:lnTo>
                    <a:pt x="5183111" y="939800"/>
                  </a:lnTo>
                  <a:close/>
                </a:path>
                <a:path w="8574405" h="1656079">
                  <a:moveTo>
                    <a:pt x="8030667" y="1294193"/>
                  </a:moveTo>
                  <a:lnTo>
                    <a:pt x="7567739" y="1294193"/>
                  </a:lnTo>
                  <a:lnTo>
                    <a:pt x="7567739" y="1334439"/>
                  </a:lnTo>
                  <a:lnTo>
                    <a:pt x="8030667" y="1334439"/>
                  </a:lnTo>
                  <a:lnTo>
                    <a:pt x="8030667" y="1294193"/>
                  </a:lnTo>
                  <a:close/>
                </a:path>
                <a:path w="8574405" h="1656079">
                  <a:moveTo>
                    <a:pt x="8030667" y="992301"/>
                  </a:moveTo>
                  <a:lnTo>
                    <a:pt x="7567739" y="992301"/>
                  </a:lnTo>
                  <a:lnTo>
                    <a:pt x="7567739" y="1032548"/>
                  </a:lnTo>
                  <a:lnTo>
                    <a:pt x="8030667" y="1032548"/>
                  </a:lnTo>
                  <a:lnTo>
                    <a:pt x="8030667" y="992301"/>
                  </a:lnTo>
                  <a:close/>
                </a:path>
                <a:path w="8574405" h="1656079">
                  <a:moveTo>
                    <a:pt x="8030667" y="690410"/>
                  </a:moveTo>
                  <a:lnTo>
                    <a:pt x="7567739" y="690410"/>
                  </a:lnTo>
                  <a:lnTo>
                    <a:pt x="7567739" y="730656"/>
                  </a:lnTo>
                  <a:lnTo>
                    <a:pt x="8030667" y="730656"/>
                  </a:lnTo>
                  <a:lnTo>
                    <a:pt x="8030667" y="690410"/>
                  </a:lnTo>
                  <a:close/>
                </a:path>
                <a:path w="8574405" h="1656079">
                  <a:moveTo>
                    <a:pt x="8030667" y="388518"/>
                  </a:moveTo>
                  <a:lnTo>
                    <a:pt x="7567739" y="388518"/>
                  </a:lnTo>
                  <a:lnTo>
                    <a:pt x="7567739" y="428764"/>
                  </a:lnTo>
                  <a:lnTo>
                    <a:pt x="8030667" y="428764"/>
                  </a:lnTo>
                  <a:lnTo>
                    <a:pt x="8030667" y="388518"/>
                  </a:lnTo>
                  <a:close/>
                </a:path>
                <a:path w="8574405" h="1656079">
                  <a:moveTo>
                    <a:pt x="8574100" y="86626"/>
                  </a:moveTo>
                  <a:lnTo>
                    <a:pt x="8533841" y="86626"/>
                  </a:lnTo>
                  <a:lnTo>
                    <a:pt x="8533841" y="1616214"/>
                  </a:lnTo>
                  <a:lnTo>
                    <a:pt x="8574100" y="1616214"/>
                  </a:lnTo>
                  <a:lnTo>
                    <a:pt x="8574100" y="86626"/>
                  </a:lnTo>
                  <a:close/>
                </a:path>
                <a:path w="8574405" h="1656079">
                  <a:moveTo>
                    <a:pt x="8574100" y="46824"/>
                  </a:moveTo>
                  <a:lnTo>
                    <a:pt x="7366470" y="46824"/>
                  </a:lnTo>
                  <a:lnTo>
                    <a:pt x="7366470" y="86194"/>
                  </a:lnTo>
                  <a:lnTo>
                    <a:pt x="7366470" y="1616506"/>
                  </a:lnTo>
                  <a:lnTo>
                    <a:pt x="7366470" y="1655876"/>
                  </a:lnTo>
                  <a:lnTo>
                    <a:pt x="8574100" y="1655876"/>
                  </a:lnTo>
                  <a:lnTo>
                    <a:pt x="8574100" y="1616506"/>
                  </a:lnTo>
                  <a:lnTo>
                    <a:pt x="7406729" y="1616506"/>
                  </a:lnTo>
                  <a:lnTo>
                    <a:pt x="7406729" y="86194"/>
                  </a:lnTo>
                  <a:lnTo>
                    <a:pt x="8574100" y="86194"/>
                  </a:lnTo>
                  <a:lnTo>
                    <a:pt x="8574100" y="468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3" y="6139330"/>
              <a:ext cx="181144" cy="181135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951754" y="6441222"/>
              <a:ext cx="181144" cy="181135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6743114"/>
              <a:ext cx="181144" cy="181135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51754" y="7045006"/>
              <a:ext cx="181144" cy="18113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3835736" y="5895580"/>
              <a:ext cx="1685925" cy="1663064"/>
            </a:xfrm>
            <a:custGeom>
              <a:avLst/>
              <a:gdLst/>
              <a:ahLst/>
              <a:cxnLst/>
              <a:rect l="l" t="t" r="r" b="b"/>
              <a:pathLst>
                <a:path w="1685925" h="1663065">
                  <a:moveTo>
                    <a:pt x="1184490" y="637768"/>
                  </a:moveTo>
                  <a:lnTo>
                    <a:pt x="1182954" y="614997"/>
                  </a:lnTo>
                  <a:lnTo>
                    <a:pt x="1181430" y="592277"/>
                  </a:lnTo>
                  <a:lnTo>
                    <a:pt x="1181366" y="591439"/>
                  </a:lnTo>
                  <a:lnTo>
                    <a:pt x="1172286" y="546989"/>
                  </a:lnTo>
                  <a:lnTo>
                    <a:pt x="1157655" y="504850"/>
                  </a:lnTo>
                  <a:lnTo>
                    <a:pt x="1137881" y="465416"/>
                  </a:lnTo>
                  <a:lnTo>
                    <a:pt x="1137742" y="465213"/>
                  </a:lnTo>
                  <a:lnTo>
                    <a:pt x="1137742" y="614997"/>
                  </a:lnTo>
                  <a:lnTo>
                    <a:pt x="1137742" y="660552"/>
                  </a:lnTo>
                  <a:lnTo>
                    <a:pt x="1130515" y="706767"/>
                  </a:lnTo>
                  <a:lnTo>
                    <a:pt x="1116152" y="750989"/>
                  </a:lnTo>
                  <a:lnTo>
                    <a:pt x="1095006" y="792391"/>
                  </a:lnTo>
                  <a:lnTo>
                    <a:pt x="1067409" y="830160"/>
                  </a:lnTo>
                  <a:lnTo>
                    <a:pt x="1035215" y="797979"/>
                  </a:lnTo>
                  <a:lnTo>
                    <a:pt x="1035215" y="862380"/>
                  </a:lnTo>
                  <a:lnTo>
                    <a:pt x="996315" y="890727"/>
                  </a:lnTo>
                  <a:lnTo>
                    <a:pt x="954519" y="911898"/>
                  </a:lnTo>
                  <a:lnTo>
                    <a:pt x="910653" y="925969"/>
                  </a:lnTo>
                  <a:lnTo>
                    <a:pt x="865212" y="933056"/>
                  </a:lnTo>
                  <a:lnTo>
                    <a:pt x="820204" y="933056"/>
                  </a:lnTo>
                  <a:lnTo>
                    <a:pt x="775322" y="926211"/>
                  </a:lnTo>
                  <a:lnTo>
                    <a:pt x="731824" y="912520"/>
                  </a:lnTo>
                  <a:lnTo>
                    <a:pt x="690562" y="892048"/>
                  </a:lnTo>
                  <a:lnTo>
                    <a:pt x="652399" y="864857"/>
                  </a:lnTo>
                  <a:lnTo>
                    <a:pt x="618185" y="831011"/>
                  </a:lnTo>
                  <a:lnTo>
                    <a:pt x="587489" y="788111"/>
                  </a:lnTo>
                  <a:lnTo>
                    <a:pt x="565061" y="740829"/>
                  </a:lnTo>
                  <a:lnTo>
                    <a:pt x="551307" y="690321"/>
                  </a:lnTo>
                  <a:lnTo>
                    <a:pt x="546684" y="637768"/>
                  </a:lnTo>
                  <a:lnTo>
                    <a:pt x="550240" y="592277"/>
                  </a:lnTo>
                  <a:lnTo>
                    <a:pt x="560412" y="548906"/>
                  </a:lnTo>
                  <a:lnTo>
                    <a:pt x="576707" y="508177"/>
                  </a:lnTo>
                  <a:lnTo>
                    <a:pt x="598627" y="470636"/>
                  </a:lnTo>
                  <a:lnTo>
                    <a:pt x="625665" y="436841"/>
                  </a:lnTo>
                  <a:lnTo>
                    <a:pt x="657313" y="407314"/>
                  </a:lnTo>
                  <a:lnTo>
                    <a:pt x="693077" y="382612"/>
                  </a:lnTo>
                  <a:lnTo>
                    <a:pt x="732447" y="363270"/>
                  </a:lnTo>
                  <a:lnTo>
                    <a:pt x="774941" y="349821"/>
                  </a:lnTo>
                  <a:lnTo>
                    <a:pt x="819683" y="342874"/>
                  </a:lnTo>
                  <a:lnTo>
                    <a:pt x="820026" y="342874"/>
                  </a:lnTo>
                  <a:lnTo>
                    <a:pt x="820026" y="647217"/>
                  </a:lnTo>
                  <a:lnTo>
                    <a:pt x="1035215" y="862380"/>
                  </a:lnTo>
                  <a:lnTo>
                    <a:pt x="1035215" y="797979"/>
                  </a:lnTo>
                  <a:lnTo>
                    <a:pt x="897966" y="660730"/>
                  </a:lnTo>
                  <a:lnTo>
                    <a:pt x="898029" y="660552"/>
                  </a:lnTo>
                  <a:lnTo>
                    <a:pt x="1137742" y="660552"/>
                  </a:lnTo>
                  <a:lnTo>
                    <a:pt x="1137742" y="614997"/>
                  </a:lnTo>
                  <a:lnTo>
                    <a:pt x="865581" y="614997"/>
                  </a:lnTo>
                  <a:lnTo>
                    <a:pt x="865581" y="342874"/>
                  </a:lnTo>
                  <a:lnTo>
                    <a:pt x="865924" y="342874"/>
                  </a:lnTo>
                  <a:lnTo>
                    <a:pt x="912825" y="350354"/>
                  </a:lnTo>
                  <a:lnTo>
                    <a:pt x="957249" y="364998"/>
                  </a:lnTo>
                  <a:lnTo>
                    <a:pt x="998232" y="386130"/>
                  </a:lnTo>
                  <a:lnTo>
                    <a:pt x="1035164" y="413143"/>
                  </a:lnTo>
                  <a:lnTo>
                    <a:pt x="1067447" y="445414"/>
                  </a:lnTo>
                  <a:lnTo>
                    <a:pt x="1094447" y="482358"/>
                  </a:lnTo>
                  <a:lnTo>
                    <a:pt x="1115580" y="523341"/>
                  </a:lnTo>
                  <a:lnTo>
                    <a:pt x="1130211" y="567753"/>
                  </a:lnTo>
                  <a:lnTo>
                    <a:pt x="1137742" y="614997"/>
                  </a:lnTo>
                  <a:lnTo>
                    <a:pt x="1137742" y="465213"/>
                  </a:lnTo>
                  <a:lnTo>
                    <a:pt x="1113358" y="429094"/>
                  </a:lnTo>
                  <a:lnTo>
                    <a:pt x="1084503" y="396303"/>
                  </a:lnTo>
                  <a:lnTo>
                    <a:pt x="1051725" y="367423"/>
                  </a:lnTo>
                  <a:lnTo>
                    <a:pt x="1015428" y="342874"/>
                  </a:lnTo>
                  <a:lnTo>
                    <a:pt x="976007" y="323062"/>
                  </a:lnTo>
                  <a:lnTo>
                    <a:pt x="933869" y="308394"/>
                  </a:lnTo>
                  <a:lnTo>
                    <a:pt x="934034" y="308394"/>
                  </a:lnTo>
                  <a:lnTo>
                    <a:pt x="889393" y="299275"/>
                  </a:lnTo>
                  <a:lnTo>
                    <a:pt x="889863" y="299275"/>
                  </a:lnTo>
                  <a:lnTo>
                    <a:pt x="842810" y="296113"/>
                  </a:lnTo>
                  <a:lnTo>
                    <a:pt x="796467" y="299275"/>
                  </a:lnTo>
                  <a:lnTo>
                    <a:pt x="752017" y="308394"/>
                  </a:lnTo>
                  <a:lnTo>
                    <a:pt x="709866" y="323062"/>
                  </a:lnTo>
                  <a:lnTo>
                    <a:pt x="670433" y="342874"/>
                  </a:lnTo>
                  <a:lnTo>
                    <a:pt x="634111" y="367423"/>
                  </a:lnTo>
                  <a:lnTo>
                    <a:pt x="601306" y="396303"/>
                  </a:lnTo>
                  <a:lnTo>
                    <a:pt x="572439" y="429094"/>
                  </a:lnTo>
                  <a:lnTo>
                    <a:pt x="547890" y="465416"/>
                  </a:lnTo>
                  <a:lnTo>
                    <a:pt x="528078" y="504850"/>
                  </a:lnTo>
                  <a:lnTo>
                    <a:pt x="513410" y="546989"/>
                  </a:lnTo>
                  <a:lnTo>
                    <a:pt x="504291" y="591439"/>
                  </a:lnTo>
                  <a:lnTo>
                    <a:pt x="501129" y="637768"/>
                  </a:lnTo>
                  <a:lnTo>
                    <a:pt x="504253" y="684136"/>
                  </a:lnTo>
                  <a:lnTo>
                    <a:pt x="513334" y="728599"/>
                  </a:lnTo>
                  <a:lnTo>
                    <a:pt x="527977" y="770763"/>
                  </a:lnTo>
                  <a:lnTo>
                    <a:pt x="547776" y="810209"/>
                  </a:lnTo>
                  <a:lnTo>
                    <a:pt x="572325" y="846543"/>
                  </a:lnTo>
                  <a:lnTo>
                    <a:pt x="601205" y="879360"/>
                  </a:lnTo>
                  <a:lnTo>
                    <a:pt x="634022" y="908240"/>
                  </a:lnTo>
                  <a:lnTo>
                    <a:pt x="670356" y="932789"/>
                  </a:lnTo>
                  <a:lnTo>
                    <a:pt x="709815" y="952576"/>
                  </a:lnTo>
                  <a:lnTo>
                    <a:pt x="751979" y="967232"/>
                  </a:lnTo>
                  <a:lnTo>
                    <a:pt x="796442" y="976312"/>
                  </a:lnTo>
                  <a:lnTo>
                    <a:pt x="842810" y="979436"/>
                  </a:lnTo>
                  <a:lnTo>
                    <a:pt x="889165" y="976312"/>
                  </a:lnTo>
                  <a:lnTo>
                    <a:pt x="933640" y="967232"/>
                  </a:lnTo>
                  <a:lnTo>
                    <a:pt x="975804" y="952576"/>
                  </a:lnTo>
                  <a:lnTo>
                    <a:pt x="1014704" y="933056"/>
                  </a:lnTo>
                  <a:lnTo>
                    <a:pt x="1015263" y="932789"/>
                  </a:lnTo>
                  <a:lnTo>
                    <a:pt x="1051598" y="908240"/>
                  </a:lnTo>
                  <a:lnTo>
                    <a:pt x="1084414" y="879360"/>
                  </a:lnTo>
                  <a:lnTo>
                    <a:pt x="1113294" y="846543"/>
                  </a:lnTo>
                  <a:lnTo>
                    <a:pt x="1124356" y="830160"/>
                  </a:lnTo>
                  <a:lnTo>
                    <a:pt x="1137831" y="810209"/>
                  </a:lnTo>
                  <a:lnTo>
                    <a:pt x="1157630" y="770763"/>
                  </a:lnTo>
                  <a:lnTo>
                    <a:pt x="1172286" y="728599"/>
                  </a:lnTo>
                  <a:lnTo>
                    <a:pt x="1181366" y="684136"/>
                  </a:lnTo>
                  <a:lnTo>
                    <a:pt x="1182941" y="660730"/>
                  </a:lnTo>
                  <a:lnTo>
                    <a:pt x="1182954" y="660552"/>
                  </a:lnTo>
                  <a:lnTo>
                    <a:pt x="1184490" y="637768"/>
                  </a:lnTo>
                  <a:close/>
                </a:path>
                <a:path w="1685925" h="1663065">
                  <a:moveTo>
                    <a:pt x="1685620" y="1116101"/>
                  </a:moveTo>
                  <a:lnTo>
                    <a:pt x="1683829" y="1107236"/>
                  </a:lnTo>
                  <a:lnTo>
                    <a:pt x="1678940" y="1099997"/>
                  </a:lnTo>
                  <a:lnTo>
                    <a:pt x="1671701" y="1095108"/>
                  </a:lnTo>
                  <a:lnTo>
                    <a:pt x="1662836" y="1093317"/>
                  </a:lnTo>
                  <a:lnTo>
                    <a:pt x="1571726" y="1093317"/>
                  </a:lnTo>
                  <a:lnTo>
                    <a:pt x="1571726" y="159448"/>
                  </a:lnTo>
                  <a:lnTo>
                    <a:pt x="1662836" y="159448"/>
                  </a:lnTo>
                  <a:lnTo>
                    <a:pt x="1671701" y="157657"/>
                  </a:lnTo>
                  <a:lnTo>
                    <a:pt x="1678940" y="152768"/>
                  </a:lnTo>
                  <a:lnTo>
                    <a:pt x="1683816" y="145529"/>
                  </a:lnTo>
                  <a:lnTo>
                    <a:pt x="1685607" y="136664"/>
                  </a:lnTo>
                  <a:lnTo>
                    <a:pt x="1683816" y="127812"/>
                  </a:lnTo>
                  <a:lnTo>
                    <a:pt x="1678940" y="120561"/>
                  </a:lnTo>
                  <a:lnTo>
                    <a:pt x="1671701" y="115684"/>
                  </a:lnTo>
                  <a:lnTo>
                    <a:pt x="1662836" y="113893"/>
                  </a:lnTo>
                  <a:lnTo>
                    <a:pt x="1526159" y="113893"/>
                  </a:lnTo>
                  <a:lnTo>
                    <a:pt x="1526159" y="159448"/>
                  </a:lnTo>
                  <a:lnTo>
                    <a:pt x="1526159" y="1093317"/>
                  </a:lnTo>
                  <a:lnTo>
                    <a:pt x="159448" y="1093317"/>
                  </a:lnTo>
                  <a:lnTo>
                    <a:pt x="159448" y="159448"/>
                  </a:lnTo>
                  <a:lnTo>
                    <a:pt x="1526159" y="159448"/>
                  </a:lnTo>
                  <a:lnTo>
                    <a:pt x="1526159" y="113893"/>
                  </a:lnTo>
                  <a:lnTo>
                    <a:pt x="865581" y="113893"/>
                  </a:lnTo>
                  <a:lnTo>
                    <a:pt x="865581" y="22783"/>
                  </a:lnTo>
                  <a:lnTo>
                    <a:pt x="863790" y="13919"/>
                  </a:lnTo>
                  <a:lnTo>
                    <a:pt x="858913" y="6680"/>
                  </a:lnTo>
                  <a:lnTo>
                    <a:pt x="851674" y="1790"/>
                  </a:lnTo>
                  <a:lnTo>
                    <a:pt x="842810" y="0"/>
                  </a:lnTo>
                  <a:lnTo>
                    <a:pt x="833945" y="1790"/>
                  </a:lnTo>
                  <a:lnTo>
                    <a:pt x="826706" y="6680"/>
                  </a:lnTo>
                  <a:lnTo>
                    <a:pt x="821817" y="13919"/>
                  </a:lnTo>
                  <a:lnTo>
                    <a:pt x="820026" y="22783"/>
                  </a:lnTo>
                  <a:lnTo>
                    <a:pt x="820026" y="113893"/>
                  </a:lnTo>
                  <a:lnTo>
                    <a:pt x="22771" y="113893"/>
                  </a:lnTo>
                  <a:lnTo>
                    <a:pt x="13906" y="115684"/>
                  </a:lnTo>
                  <a:lnTo>
                    <a:pt x="6667" y="120561"/>
                  </a:lnTo>
                  <a:lnTo>
                    <a:pt x="1790" y="127800"/>
                  </a:lnTo>
                  <a:lnTo>
                    <a:pt x="0" y="136664"/>
                  </a:lnTo>
                  <a:lnTo>
                    <a:pt x="1790" y="145529"/>
                  </a:lnTo>
                  <a:lnTo>
                    <a:pt x="6667" y="152768"/>
                  </a:lnTo>
                  <a:lnTo>
                    <a:pt x="13906" y="157657"/>
                  </a:lnTo>
                  <a:lnTo>
                    <a:pt x="22771" y="159448"/>
                  </a:lnTo>
                  <a:lnTo>
                    <a:pt x="113893" y="159448"/>
                  </a:lnTo>
                  <a:lnTo>
                    <a:pt x="113893" y="1093317"/>
                  </a:lnTo>
                  <a:lnTo>
                    <a:pt x="22771" y="1093317"/>
                  </a:lnTo>
                  <a:lnTo>
                    <a:pt x="13906" y="1095108"/>
                  </a:lnTo>
                  <a:lnTo>
                    <a:pt x="6667" y="1099997"/>
                  </a:lnTo>
                  <a:lnTo>
                    <a:pt x="1790" y="1107236"/>
                  </a:lnTo>
                  <a:lnTo>
                    <a:pt x="0" y="1116101"/>
                  </a:lnTo>
                  <a:lnTo>
                    <a:pt x="1790" y="1124966"/>
                  </a:lnTo>
                  <a:lnTo>
                    <a:pt x="6667" y="1132205"/>
                  </a:lnTo>
                  <a:lnTo>
                    <a:pt x="13906" y="1137081"/>
                  </a:lnTo>
                  <a:lnTo>
                    <a:pt x="22771" y="1138872"/>
                  </a:lnTo>
                  <a:lnTo>
                    <a:pt x="787806" y="1138872"/>
                  </a:lnTo>
                  <a:lnTo>
                    <a:pt x="382536" y="1544154"/>
                  </a:lnTo>
                  <a:lnTo>
                    <a:pt x="377659" y="1551787"/>
                  </a:lnTo>
                  <a:lnTo>
                    <a:pt x="376199" y="1559966"/>
                  </a:lnTo>
                  <a:lnTo>
                    <a:pt x="376135" y="1560385"/>
                  </a:lnTo>
                  <a:lnTo>
                    <a:pt x="377825" y="1568373"/>
                  </a:lnTo>
                  <a:lnTo>
                    <a:pt x="377939" y="1568919"/>
                  </a:lnTo>
                  <a:lnTo>
                    <a:pt x="383082" y="1576349"/>
                  </a:lnTo>
                  <a:lnTo>
                    <a:pt x="390626" y="1581226"/>
                  </a:lnTo>
                  <a:lnTo>
                    <a:pt x="390906" y="1581226"/>
                  </a:lnTo>
                  <a:lnTo>
                    <a:pt x="398907" y="1582750"/>
                  </a:lnTo>
                  <a:lnTo>
                    <a:pt x="406895" y="1581226"/>
                  </a:lnTo>
                  <a:lnTo>
                    <a:pt x="407174" y="1581226"/>
                  </a:lnTo>
                  <a:lnTo>
                    <a:pt x="414731" y="1576349"/>
                  </a:lnTo>
                  <a:lnTo>
                    <a:pt x="820026" y="1171092"/>
                  </a:lnTo>
                  <a:lnTo>
                    <a:pt x="820026" y="1639976"/>
                  </a:lnTo>
                  <a:lnTo>
                    <a:pt x="821817" y="1648841"/>
                  </a:lnTo>
                  <a:lnTo>
                    <a:pt x="826706" y="1656080"/>
                  </a:lnTo>
                  <a:lnTo>
                    <a:pt x="833945" y="1660969"/>
                  </a:lnTo>
                  <a:lnTo>
                    <a:pt x="842810" y="1662760"/>
                  </a:lnTo>
                  <a:lnTo>
                    <a:pt x="851674" y="1660969"/>
                  </a:lnTo>
                  <a:lnTo>
                    <a:pt x="858913" y="1656080"/>
                  </a:lnTo>
                  <a:lnTo>
                    <a:pt x="863790" y="1648841"/>
                  </a:lnTo>
                  <a:lnTo>
                    <a:pt x="865593" y="1639976"/>
                  </a:lnTo>
                  <a:lnTo>
                    <a:pt x="865581" y="1171092"/>
                  </a:lnTo>
                  <a:lnTo>
                    <a:pt x="1270863" y="1576349"/>
                  </a:lnTo>
                  <a:lnTo>
                    <a:pt x="1278483" y="1581226"/>
                  </a:lnTo>
                  <a:lnTo>
                    <a:pt x="1287094" y="1582750"/>
                  </a:lnTo>
                  <a:lnTo>
                    <a:pt x="1295628" y="1580934"/>
                  </a:lnTo>
                  <a:lnTo>
                    <a:pt x="1303083" y="1575803"/>
                  </a:lnTo>
                  <a:lnTo>
                    <a:pt x="1307884" y="1568373"/>
                  </a:lnTo>
                  <a:lnTo>
                    <a:pt x="1309408" y="1560385"/>
                  </a:lnTo>
                  <a:lnTo>
                    <a:pt x="1309484" y="1559966"/>
                  </a:lnTo>
                  <a:lnTo>
                    <a:pt x="1307922" y="1551787"/>
                  </a:lnTo>
                  <a:lnTo>
                    <a:pt x="1307884" y="1551571"/>
                  </a:lnTo>
                  <a:lnTo>
                    <a:pt x="1303083" y="1544154"/>
                  </a:lnTo>
                  <a:lnTo>
                    <a:pt x="930008" y="1171092"/>
                  </a:lnTo>
                  <a:lnTo>
                    <a:pt x="897775" y="1138872"/>
                  </a:lnTo>
                  <a:lnTo>
                    <a:pt x="1662836" y="1138872"/>
                  </a:lnTo>
                  <a:lnTo>
                    <a:pt x="1671701" y="1137081"/>
                  </a:lnTo>
                  <a:lnTo>
                    <a:pt x="1678940" y="1132205"/>
                  </a:lnTo>
                  <a:lnTo>
                    <a:pt x="1683829" y="1124966"/>
                  </a:lnTo>
                  <a:lnTo>
                    <a:pt x="1685620" y="111610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87425" y="533418"/>
              <a:ext cx="4067175" cy="893998"/>
            </a:xfrm>
            <a:prstGeom prst="rect">
              <a:avLst/>
            </a:prstGeom>
          </p:spPr>
        </p:pic>
      </p:grp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1147444" y="1425321"/>
            <a:ext cx="10732135" cy="20434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 spc="-20"/>
              <a:t>Categoría:</a:t>
            </a:r>
            <a:r>
              <a:rPr dirty="0" sz="5550" spc="-235"/>
              <a:t> </a:t>
            </a:r>
            <a:r>
              <a:rPr dirty="0" sz="5550" spc="-10"/>
              <a:t>Talento</a:t>
            </a:r>
            <a:endParaRPr sz="5550"/>
          </a:p>
          <a:p>
            <a:pPr marL="12700" marR="5080">
              <a:lnSpc>
                <a:spcPct val="130300"/>
              </a:lnSpc>
              <a:spcBef>
                <a:spcPts val="1555"/>
              </a:spcBef>
            </a:pPr>
            <a:r>
              <a:rPr dirty="0" sz="2450" spc="70"/>
              <a:t>Son</a:t>
            </a:r>
            <a:r>
              <a:rPr dirty="0" sz="2450" spc="300"/>
              <a:t> </a:t>
            </a:r>
            <a:r>
              <a:rPr dirty="0" sz="2450" spc="85"/>
              <a:t>aquellas</a:t>
            </a:r>
            <a:r>
              <a:rPr dirty="0" sz="2450" spc="320"/>
              <a:t> </a:t>
            </a:r>
            <a:r>
              <a:rPr dirty="0" sz="2450"/>
              <a:t>iniciativas</a:t>
            </a:r>
            <a:r>
              <a:rPr dirty="0" sz="2450" spc="204"/>
              <a:t> </a:t>
            </a:r>
            <a:r>
              <a:rPr dirty="0" sz="2450"/>
              <a:t>y</a:t>
            </a:r>
            <a:r>
              <a:rPr dirty="0" sz="2450" spc="190"/>
              <a:t> </a:t>
            </a:r>
            <a:r>
              <a:rPr dirty="0" sz="2450"/>
              <a:t>personas</a:t>
            </a:r>
            <a:r>
              <a:rPr dirty="0" sz="2450" spc="220"/>
              <a:t> </a:t>
            </a:r>
            <a:r>
              <a:rPr dirty="0" sz="2450"/>
              <a:t>que</a:t>
            </a:r>
            <a:r>
              <a:rPr dirty="0" sz="2450" spc="190"/>
              <a:t> </a:t>
            </a:r>
            <a:r>
              <a:rPr dirty="0" sz="2450"/>
              <a:t>lideran</a:t>
            </a:r>
            <a:r>
              <a:rPr dirty="0" sz="2450" spc="240"/>
              <a:t> </a:t>
            </a:r>
            <a:r>
              <a:rPr dirty="0" sz="2450"/>
              <a:t>una</a:t>
            </a:r>
            <a:r>
              <a:rPr dirty="0" sz="2450" spc="190"/>
              <a:t> </a:t>
            </a:r>
            <a:r>
              <a:rPr dirty="0" sz="2450"/>
              <a:t>transformación</a:t>
            </a:r>
            <a:r>
              <a:rPr dirty="0" sz="2450" spc="175"/>
              <a:t> </a:t>
            </a:r>
            <a:r>
              <a:rPr dirty="0" sz="2450"/>
              <a:t>real</a:t>
            </a:r>
            <a:r>
              <a:rPr dirty="0" sz="2450" spc="175"/>
              <a:t> </a:t>
            </a:r>
            <a:r>
              <a:rPr dirty="0" sz="2450" spc="-10"/>
              <a:t>poniendo </a:t>
            </a:r>
            <a:r>
              <a:rPr dirty="0" sz="2450"/>
              <a:t>el</a:t>
            </a:r>
            <a:r>
              <a:rPr dirty="0" sz="2450" spc="35"/>
              <a:t> </a:t>
            </a:r>
            <a:r>
              <a:rPr dirty="0" sz="2450"/>
              <a:t>foco</a:t>
            </a:r>
            <a:r>
              <a:rPr dirty="0" sz="2450" spc="60"/>
              <a:t> </a:t>
            </a:r>
            <a:r>
              <a:rPr dirty="0" sz="2450"/>
              <a:t>en</a:t>
            </a:r>
            <a:r>
              <a:rPr dirty="0" sz="2450" spc="50"/>
              <a:t> </a:t>
            </a:r>
            <a:r>
              <a:rPr dirty="0" sz="2450"/>
              <a:t>el</a:t>
            </a:r>
            <a:r>
              <a:rPr dirty="0" sz="2450" spc="45"/>
              <a:t> </a:t>
            </a:r>
            <a:r>
              <a:rPr dirty="0" sz="2450"/>
              <a:t>desarrollo</a:t>
            </a:r>
            <a:r>
              <a:rPr dirty="0" sz="2450" spc="70"/>
              <a:t> </a:t>
            </a:r>
            <a:r>
              <a:rPr dirty="0" sz="2450"/>
              <a:t>humano</a:t>
            </a:r>
            <a:r>
              <a:rPr dirty="0" sz="2450" spc="85"/>
              <a:t> </a:t>
            </a:r>
            <a:r>
              <a:rPr dirty="0" sz="2450"/>
              <a:t>como</a:t>
            </a:r>
            <a:r>
              <a:rPr dirty="0" sz="2450" spc="75"/>
              <a:t> </a:t>
            </a:r>
            <a:r>
              <a:rPr dirty="0" sz="2450"/>
              <a:t>motor</a:t>
            </a:r>
            <a:r>
              <a:rPr dirty="0" sz="2450" spc="45"/>
              <a:t> </a:t>
            </a:r>
            <a:r>
              <a:rPr dirty="0" sz="2450"/>
              <a:t>del</a:t>
            </a:r>
            <a:r>
              <a:rPr dirty="0" sz="2450" spc="90"/>
              <a:t> </a:t>
            </a:r>
            <a:r>
              <a:rPr dirty="0" sz="2450"/>
              <a:t>cambio</a:t>
            </a:r>
            <a:r>
              <a:rPr dirty="0" sz="2450" spc="50"/>
              <a:t> </a:t>
            </a:r>
            <a:r>
              <a:rPr dirty="0" sz="2450" spc="-10"/>
              <a:t>empresarial.</a:t>
            </a:r>
            <a:endParaRPr sz="245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53260" y="3110293"/>
            <a:ext cx="10731500" cy="34105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0300"/>
              </a:lnSpc>
              <a:spcBef>
                <a:spcPts val="90"/>
              </a:spcBef>
              <a:tabLst>
                <a:tab pos="504825" algn="l"/>
                <a:tab pos="1216660" algn="l"/>
                <a:tab pos="2558415" algn="l"/>
                <a:tab pos="3348354" algn="l"/>
                <a:tab pos="4985385" algn="l"/>
                <a:tab pos="6156960" algn="l"/>
                <a:tab pos="6677025" algn="l"/>
                <a:tab pos="7595234" algn="l"/>
                <a:tab pos="8938895" algn="l"/>
                <a:tab pos="9434830" algn="l"/>
                <a:tab pos="9831070" algn="l"/>
                <a:tab pos="1055243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sería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interesante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explicar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líneas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maestras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destacar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palabras,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contemplando:</a:t>
            </a:r>
            <a:endParaRPr sz="2450">
              <a:latin typeface="Calibri"/>
              <a:cs typeface="Calibri"/>
            </a:endParaRPr>
          </a:p>
          <a:p>
            <a:pPr marL="426720" indent="-414020">
              <a:lnSpc>
                <a:spcPct val="100000"/>
              </a:lnSpc>
              <a:spcBef>
                <a:spcPts val="815"/>
              </a:spcBef>
              <a:buFont typeface="Arial"/>
              <a:buChar char="•"/>
              <a:tabLst>
                <a:tab pos="42672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atiende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</a:t>
            </a:r>
            <a:endParaRPr sz="245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885"/>
              </a:spcBef>
              <a:buFont typeface="Arial"/>
              <a:buChar char="•"/>
              <a:tabLst>
                <a:tab pos="355600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aplicación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adopción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parte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plantilla</a:t>
            </a:r>
            <a:endParaRPr sz="2450">
              <a:latin typeface="Calibri"/>
              <a:cs typeface="Calibri"/>
            </a:endParaRPr>
          </a:p>
          <a:p>
            <a:pPr marL="355600" marR="5080" indent="-343535">
              <a:lnSpc>
                <a:spcPts val="3829"/>
              </a:lnSpc>
              <a:spcBef>
                <a:spcPts val="30"/>
              </a:spcBef>
              <a:buFont typeface="Arial"/>
              <a:buChar char="•"/>
              <a:tabLst>
                <a:tab pos="355600" algn="l"/>
                <a:tab pos="861694" algn="l"/>
                <a:tab pos="2035810" algn="l"/>
                <a:tab pos="2623185" algn="l"/>
                <a:tab pos="3129280" algn="l"/>
                <a:tab pos="3764279" algn="l"/>
                <a:tab pos="4189729" algn="l"/>
                <a:tab pos="4948555" algn="l"/>
                <a:tab pos="5416550" algn="l"/>
                <a:tab pos="6045835" algn="l"/>
                <a:tab pos="6739255" algn="l"/>
                <a:tab pos="8335645" algn="l"/>
                <a:tab pos="8623300" algn="l"/>
              </a:tabLst>
            </a:pP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motivos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por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trata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idea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innovadora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transformadora,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aplicable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cualquier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modelo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negocio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hostelería.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86812" y="984400"/>
            <a:ext cx="1908810" cy="2075814"/>
            <a:chOff x="486812" y="984400"/>
            <a:chExt cx="1908810" cy="2075814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1839" y="1814608"/>
              <a:ext cx="238577" cy="23856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86803" y="984401"/>
              <a:ext cx="1908810" cy="1786889"/>
            </a:xfrm>
            <a:custGeom>
              <a:avLst/>
              <a:gdLst/>
              <a:ahLst/>
              <a:cxnLst/>
              <a:rect l="l" t="t" r="r" b="b"/>
              <a:pathLst>
                <a:path w="1908810" h="1786889">
                  <a:moveTo>
                    <a:pt x="262445" y="954265"/>
                  </a:moveTo>
                  <a:lnTo>
                    <a:pt x="260388" y="944499"/>
                  </a:lnTo>
                  <a:lnTo>
                    <a:pt x="254990" y="936967"/>
                  </a:lnTo>
                  <a:lnTo>
                    <a:pt x="247345" y="932129"/>
                  </a:lnTo>
                  <a:lnTo>
                    <a:pt x="238582" y="930414"/>
                  </a:lnTo>
                  <a:lnTo>
                    <a:pt x="23863" y="930414"/>
                  </a:lnTo>
                  <a:lnTo>
                    <a:pt x="14097" y="932129"/>
                  </a:lnTo>
                  <a:lnTo>
                    <a:pt x="6565" y="936967"/>
                  </a:lnTo>
                  <a:lnTo>
                    <a:pt x="1714" y="944499"/>
                  </a:lnTo>
                  <a:lnTo>
                    <a:pt x="0" y="954265"/>
                  </a:lnTo>
                  <a:lnTo>
                    <a:pt x="1714" y="964031"/>
                  </a:lnTo>
                  <a:lnTo>
                    <a:pt x="6565" y="971562"/>
                  </a:lnTo>
                  <a:lnTo>
                    <a:pt x="14097" y="976401"/>
                  </a:lnTo>
                  <a:lnTo>
                    <a:pt x="23863" y="978128"/>
                  </a:lnTo>
                  <a:lnTo>
                    <a:pt x="238582" y="978128"/>
                  </a:lnTo>
                  <a:lnTo>
                    <a:pt x="248348" y="976401"/>
                  </a:lnTo>
                  <a:lnTo>
                    <a:pt x="255879" y="971562"/>
                  </a:lnTo>
                  <a:lnTo>
                    <a:pt x="260731" y="964031"/>
                  </a:lnTo>
                  <a:lnTo>
                    <a:pt x="262445" y="954265"/>
                  </a:lnTo>
                  <a:close/>
                </a:path>
                <a:path w="1908810" h="1786889">
                  <a:moveTo>
                    <a:pt x="985329" y="23863"/>
                  </a:moveTo>
                  <a:lnTo>
                    <a:pt x="983615" y="14097"/>
                  </a:lnTo>
                  <a:lnTo>
                    <a:pt x="978776" y="6565"/>
                  </a:lnTo>
                  <a:lnTo>
                    <a:pt x="971245" y="1714"/>
                  </a:lnTo>
                  <a:lnTo>
                    <a:pt x="961478" y="0"/>
                  </a:lnTo>
                  <a:lnTo>
                    <a:pt x="951712" y="1714"/>
                  </a:lnTo>
                  <a:lnTo>
                    <a:pt x="944181" y="6565"/>
                  </a:lnTo>
                  <a:lnTo>
                    <a:pt x="939330" y="14097"/>
                  </a:lnTo>
                  <a:lnTo>
                    <a:pt x="937615" y="23863"/>
                  </a:lnTo>
                  <a:lnTo>
                    <a:pt x="937615" y="238569"/>
                  </a:lnTo>
                  <a:lnTo>
                    <a:pt x="939330" y="248335"/>
                  </a:lnTo>
                  <a:lnTo>
                    <a:pt x="944181" y="255866"/>
                  </a:lnTo>
                  <a:lnTo>
                    <a:pt x="951712" y="260718"/>
                  </a:lnTo>
                  <a:lnTo>
                    <a:pt x="961478" y="262432"/>
                  </a:lnTo>
                  <a:lnTo>
                    <a:pt x="971245" y="260718"/>
                  </a:lnTo>
                  <a:lnTo>
                    <a:pt x="978776" y="255866"/>
                  </a:lnTo>
                  <a:lnTo>
                    <a:pt x="983615" y="248335"/>
                  </a:lnTo>
                  <a:lnTo>
                    <a:pt x="985329" y="238569"/>
                  </a:lnTo>
                  <a:lnTo>
                    <a:pt x="985329" y="23863"/>
                  </a:lnTo>
                  <a:close/>
                </a:path>
                <a:path w="1908810" h="1786889">
                  <a:moveTo>
                    <a:pt x="1242999" y="1763001"/>
                  </a:moveTo>
                  <a:lnTo>
                    <a:pt x="1241285" y="1753235"/>
                  </a:lnTo>
                  <a:lnTo>
                    <a:pt x="1236433" y="1745703"/>
                  </a:lnTo>
                  <a:lnTo>
                    <a:pt x="1228902" y="1740865"/>
                  </a:lnTo>
                  <a:lnTo>
                    <a:pt x="1219136" y="1739150"/>
                  </a:lnTo>
                  <a:lnTo>
                    <a:pt x="694270" y="1739150"/>
                  </a:lnTo>
                  <a:lnTo>
                    <a:pt x="684504" y="1740865"/>
                  </a:lnTo>
                  <a:lnTo>
                    <a:pt x="676973" y="1745703"/>
                  </a:lnTo>
                  <a:lnTo>
                    <a:pt x="672122" y="1753235"/>
                  </a:lnTo>
                  <a:lnTo>
                    <a:pt x="670407" y="1763001"/>
                  </a:lnTo>
                  <a:lnTo>
                    <a:pt x="672122" y="1772767"/>
                  </a:lnTo>
                  <a:lnTo>
                    <a:pt x="676973" y="1780298"/>
                  </a:lnTo>
                  <a:lnTo>
                    <a:pt x="684504" y="1785150"/>
                  </a:lnTo>
                  <a:lnTo>
                    <a:pt x="694270" y="1786864"/>
                  </a:lnTo>
                  <a:lnTo>
                    <a:pt x="1219136" y="1786864"/>
                  </a:lnTo>
                  <a:lnTo>
                    <a:pt x="1228902" y="1785150"/>
                  </a:lnTo>
                  <a:lnTo>
                    <a:pt x="1236433" y="1780298"/>
                  </a:lnTo>
                  <a:lnTo>
                    <a:pt x="1241285" y="1772767"/>
                  </a:lnTo>
                  <a:lnTo>
                    <a:pt x="1242999" y="1763001"/>
                  </a:lnTo>
                  <a:close/>
                </a:path>
                <a:path w="1908810" h="1786889">
                  <a:moveTo>
                    <a:pt x="1250149" y="904163"/>
                  </a:moveTo>
                  <a:lnTo>
                    <a:pt x="1202436" y="879360"/>
                  </a:lnTo>
                  <a:lnTo>
                    <a:pt x="1202436" y="966190"/>
                  </a:lnTo>
                  <a:lnTo>
                    <a:pt x="1149946" y="992441"/>
                  </a:lnTo>
                  <a:lnTo>
                    <a:pt x="1133792" y="1036574"/>
                  </a:lnTo>
                  <a:lnTo>
                    <a:pt x="1123708" y="1056843"/>
                  </a:lnTo>
                  <a:lnTo>
                    <a:pt x="1142796" y="1114107"/>
                  </a:lnTo>
                  <a:lnTo>
                    <a:pt x="1118933" y="1137958"/>
                  </a:lnTo>
                  <a:lnTo>
                    <a:pt x="1064069" y="1118870"/>
                  </a:lnTo>
                  <a:lnTo>
                    <a:pt x="1043787" y="1128941"/>
                  </a:lnTo>
                  <a:lnTo>
                    <a:pt x="1033043" y="1133792"/>
                  </a:lnTo>
                  <a:lnTo>
                    <a:pt x="1022311" y="1137742"/>
                  </a:lnTo>
                  <a:lnTo>
                    <a:pt x="1011580" y="1140345"/>
                  </a:lnTo>
                  <a:lnTo>
                    <a:pt x="999642" y="1145120"/>
                  </a:lnTo>
                  <a:lnTo>
                    <a:pt x="973404" y="1197597"/>
                  </a:lnTo>
                  <a:lnTo>
                    <a:pt x="937615" y="1197597"/>
                  </a:lnTo>
                  <a:lnTo>
                    <a:pt x="925690" y="1173746"/>
                  </a:lnTo>
                  <a:lnTo>
                    <a:pt x="911377" y="1145120"/>
                  </a:lnTo>
                  <a:lnTo>
                    <a:pt x="868616" y="1129982"/>
                  </a:lnTo>
                  <a:lnTo>
                    <a:pt x="858888" y="1123645"/>
                  </a:lnTo>
                  <a:lnTo>
                    <a:pt x="849337" y="1118870"/>
                  </a:lnTo>
                  <a:lnTo>
                    <a:pt x="792086" y="1137958"/>
                  </a:lnTo>
                  <a:lnTo>
                    <a:pt x="765848" y="1111719"/>
                  </a:lnTo>
                  <a:lnTo>
                    <a:pt x="784923" y="1056843"/>
                  </a:lnTo>
                  <a:lnTo>
                    <a:pt x="780161" y="1047305"/>
                  </a:lnTo>
                  <a:lnTo>
                    <a:pt x="761072" y="1004366"/>
                  </a:lnTo>
                  <a:lnTo>
                    <a:pt x="758685" y="994816"/>
                  </a:lnTo>
                  <a:lnTo>
                    <a:pt x="706196" y="968578"/>
                  </a:lnTo>
                  <a:lnTo>
                    <a:pt x="706196" y="935177"/>
                  </a:lnTo>
                  <a:lnTo>
                    <a:pt x="758685" y="908939"/>
                  </a:lnTo>
                  <a:lnTo>
                    <a:pt x="761072" y="899401"/>
                  </a:lnTo>
                  <a:lnTo>
                    <a:pt x="764717" y="888326"/>
                  </a:lnTo>
                  <a:lnTo>
                    <a:pt x="768819" y="877036"/>
                  </a:lnTo>
                  <a:lnTo>
                    <a:pt x="773823" y="866178"/>
                  </a:lnTo>
                  <a:lnTo>
                    <a:pt x="780161" y="856449"/>
                  </a:lnTo>
                  <a:lnTo>
                    <a:pt x="784923" y="846912"/>
                  </a:lnTo>
                  <a:lnTo>
                    <a:pt x="765848" y="787273"/>
                  </a:lnTo>
                  <a:lnTo>
                    <a:pt x="789698" y="761022"/>
                  </a:lnTo>
                  <a:lnTo>
                    <a:pt x="846963" y="780110"/>
                  </a:lnTo>
                  <a:lnTo>
                    <a:pt x="867270" y="770013"/>
                  </a:lnTo>
                  <a:lnTo>
                    <a:pt x="911377" y="753872"/>
                  </a:lnTo>
                  <a:lnTo>
                    <a:pt x="924496" y="727633"/>
                  </a:lnTo>
                  <a:lnTo>
                    <a:pt x="937615" y="701382"/>
                  </a:lnTo>
                  <a:lnTo>
                    <a:pt x="971016" y="701382"/>
                  </a:lnTo>
                  <a:lnTo>
                    <a:pt x="997267" y="753872"/>
                  </a:lnTo>
                  <a:lnTo>
                    <a:pt x="1006805" y="756259"/>
                  </a:lnTo>
                  <a:lnTo>
                    <a:pt x="1017879" y="759904"/>
                  </a:lnTo>
                  <a:lnTo>
                    <a:pt x="1029169" y="764006"/>
                  </a:lnTo>
                  <a:lnTo>
                    <a:pt x="1040015" y="769010"/>
                  </a:lnTo>
                  <a:lnTo>
                    <a:pt x="1049743" y="775347"/>
                  </a:lnTo>
                  <a:lnTo>
                    <a:pt x="1059294" y="780110"/>
                  </a:lnTo>
                  <a:lnTo>
                    <a:pt x="1116545" y="761022"/>
                  </a:lnTo>
                  <a:lnTo>
                    <a:pt x="1140409" y="784885"/>
                  </a:lnTo>
                  <a:lnTo>
                    <a:pt x="1121321" y="842137"/>
                  </a:lnTo>
                  <a:lnTo>
                    <a:pt x="1126096" y="851687"/>
                  </a:lnTo>
                  <a:lnTo>
                    <a:pt x="1145184" y="894626"/>
                  </a:lnTo>
                  <a:lnTo>
                    <a:pt x="1147559" y="904163"/>
                  </a:lnTo>
                  <a:lnTo>
                    <a:pt x="1200048" y="930414"/>
                  </a:lnTo>
                  <a:lnTo>
                    <a:pt x="1202436" y="966190"/>
                  </a:lnTo>
                  <a:lnTo>
                    <a:pt x="1202436" y="879360"/>
                  </a:lnTo>
                  <a:lnTo>
                    <a:pt x="1190510" y="873150"/>
                  </a:lnTo>
                  <a:lnTo>
                    <a:pt x="1188275" y="864209"/>
                  </a:lnTo>
                  <a:lnTo>
                    <a:pt x="1185138" y="855256"/>
                  </a:lnTo>
                  <a:lnTo>
                    <a:pt x="1181112" y="846315"/>
                  </a:lnTo>
                  <a:lnTo>
                    <a:pt x="1176197" y="837374"/>
                  </a:lnTo>
                  <a:lnTo>
                    <a:pt x="1197660" y="772960"/>
                  </a:lnTo>
                  <a:lnTo>
                    <a:pt x="1185735" y="761022"/>
                  </a:lnTo>
                  <a:lnTo>
                    <a:pt x="1152334" y="727633"/>
                  </a:lnTo>
                  <a:lnTo>
                    <a:pt x="1130871" y="706158"/>
                  </a:lnTo>
                  <a:lnTo>
                    <a:pt x="1066444" y="727633"/>
                  </a:lnTo>
                  <a:lnTo>
                    <a:pt x="1030668" y="713320"/>
                  </a:lnTo>
                  <a:lnTo>
                    <a:pt x="1024458" y="701382"/>
                  </a:lnTo>
                  <a:lnTo>
                    <a:pt x="999642" y="653669"/>
                  </a:lnTo>
                  <a:lnTo>
                    <a:pt x="906602" y="653669"/>
                  </a:lnTo>
                  <a:lnTo>
                    <a:pt x="875588" y="713320"/>
                  </a:lnTo>
                  <a:lnTo>
                    <a:pt x="839800" y="727633"/>
                  </a:lnTo>
                  <a:lnTo>
                    <a:pt x="775385" y="706158"/>
                  </a:lnTo>
                  <a:lnTo>
                    <a:pt x="708583" y="772960"/>
                  </a:lnTo>
                  <a:lnTo>
                    <a:pt x="730059" y="837374"/>
                  </a:lnTo>
                  <a:lnTo>
                    <a:pt x="725131" y="846315"/>
                  </a:lnTo>
                  <a:lnTo>
                    <a:pt x="721106" y="855256"/>
                  </a:lnTo>
                  <a:lnTo>
                    <a:pt x="717981" y="864209"/>
                  </a:lnTo>
                  <a:lnTo>
                    <a:pt x="715746" y="873150"/>
                  </a:lnTo>
                  <a:lnTo>
                    <a:pt x="656094" y="904163"/>
                  </a:lnTo>
                  <a:lnTo>
                    <a:pt x="656094" y="997204"/>
                  </a:lnTo>
                  <a:lnTo>
                    <a:pt x="715746" y="1028217"/>
                  </a:lnTo>
                  <a:lnTo>
                    <a:pt x="730059" y="1064006"/>
                  </a:lnTo>
                  <a:lnTo>
                    <a:pt x="708583" y="1128420"/>
                  </a:lnTo>
                  <a:lnTo>
                    <a:pt x="777773" y="1195222"/>
                  </a:lnTo>
                  <a:lnTo>
                    <a:pt x="842187" y="1173746"/>
                  </a:lnTo>
                  <a:lnTo>
                    <a:pt x="877976" y="1188059"/>
                  </a:lnTo>
                  <a:lnTo>
                    <a:pt x="908989" y="1247698"/>
                  </a:lnTo>
                  <a:lnTo>
                    <a:pt x="1002030" y="1247698"/>
                  </a:lnTo>
                  <a:lnTo>
                    <a:pt x="1028090" y="1197597"/>
                  </a:lnTo>
                  <a:lnTo>
                    <a:pt x="1033043" y="1188059"/>
                  </a:lnTo>
                  <a:lnTo>
                    <a:pt x="1041958" y="1184478"/>
                  </a:lnTo>
                  <a:lnTo>
                    <a:pt x="1050645" y="1180896"/>
                  </a:lnTo>
                  <a:lnTo>
                    <a:pt x="1058887" y="1177328"/>
                  </a:lnTo>
                  <a:lnTo>
                    <a:pt x="1066444" y="1173746"/>
                  </a:lnTo>
                  <a:lnTo>
                    <a:pt x="1130871" y="1195222"/>
                  </a:lnTo>
                  <a:lnTo>
                    <a:pt x="1152334" y="1173746"/>
                  </a:lnTo>
                  <a:lnTo>
                    <a:pt x="1188123" y="1137958"/>
                  </a:lnTo>
                  <a:lnTo>
                    <a:pt x="1197660" y="1128420"/>
                  </a:lnTo>
                  <a:lnTo>
                    <a:pt x="1176197" y="1064006"/>
                  </a:lnTo>
                  <a:lnTo>
                    <a:pt x="1180109" y="1055065"/>
                  </a:lnTo>
                  <a:lnTo>
                    <a:pt x="1184249" y="1046111"/>
                  </a:lnTo>
                  <a:lnTo>
                    <a:pt x="1187932" y="1037170"/>
                  </a:lnTo>
                  <a:lnTo>
                    <a:pt x="1190510" y="1028217"/>
                  </a:lnTo>
                  <a:lnTo>
                    <a:pt x="1250149" y="997204"/>
                  </a:lnTo>
                  <a:lnTo>
                    <a:pt x="1250149" y="904163"/>
                  </a:lnTo>
                  <a:close/>
                </a:path>
                <a:path w="1908810" h="1786889">
                  <a:moveTo>
                    <a:pt x="1550758" y="944727"/>
                  </a:moveTo>
                  <a:lnTo>
                    <a:pt x="1548777" y="895832"/>
                  </a:lnTo>
                  <a:lnTo>
                    <a:pt x="1542948" y="848029"/>
                  </a:lnTo>
                  <a:lnTo>
                    <a:pt x="1533423" y="801458"/>
                  </a:lnTo>
                  <a:lnTo>
                    <a:pt x="1520342" y="756272"/>
                  </a:lnTo>
                  <a:lnTo>
                    <a:pt x="1503870" y="712647"/>
                  </a:lnTo>
                  <a:lnTo>
                    <a:pt x="1503045" y="710895"/>
                  </a:lnTo>
                  <a:lnTo>
                    <a:pt x="1503045" y="966190"/>
                  </a:lnTo>
                  <a:lnTo>
                    <a:pt x="1499425" y="1014463"/>
                  </a:lnTo>
                  <a:lnTo>
                    <a:pt x="1492008" y="1062520"/>
                  </a:lnTo>
                  <a:lnTo>
                    <a:pt x="1480566" y="1110119"/>
                  </a:lnTo>
                  <a:lnTo>
                    <a:pt x="1464868" y="1157046"/>
                  </a:lnTo>
                  <a:lnTo>
                    <a:pt x="1446606" y="1199057"/>
                  </a:lnTo>
                  <a:lnTo>
                    <a:pt x="1424317" y="1239050"/>
                  </a:lnTo>
                  <a:lnTo>
                    <a:pt x="1398447" y="1276819"/>
                  </a:lnTo>
                  <a:lnTo>
                    <a:pt x="1340764" y="1346835"/>
                  </a:lnTo>
                  <a:lnTo>
                    <a:pt x="1312621" y="1387132"/>
                  </a:lnTo>
                  <a:lnTo>
                    <a:pt x="1285938" y="1430197"/>
                  </a:lnTo>
                  <a:lnTo>
                    <a:pt x="1261643" y="1473276"/>
                  </a:lnTo>
                  <a:lnTo>
                    <a:pt x="1240650" y="1513573"/>
                  </a:lnTo>
                  <a:lnTo>
                    <a:pt x="1223911" y="1548295"/>
                  </a:lnTo>
                  <a:lnTo>
                    <a:pt x="684720" y="1548295"/>
                  </a:lnTo>
                  <a:lnTo>
                    <a:pt x="662952" y="1505864"/>
                  </a:lnTo>
                  <a:lnTo>
                    <a:pt x="635901" y="1456220"/>
                  </a:lnTo>
                  <a:lnTo>
                    <a:pt x="605193" y="1404175"/>
                  </a:lnTo>
                  <a:lnTo>
                    <a:pt x="572427" y="1354543"/>
                  </a:lnTo>
                  <a:lnTo>
                    <a:pt x="539191" y="1312113"/>
                  </a:lnTo>
                  <a:lnTo>
                    <a:pt x="510527" y="1276819"/>
                  </a:lnTo>
                  <a:lnTo>
                    <a:pt x="485216" y="1239050"/>
                  </a:lnTo>
                  <a:lnTo>
                    <a:pt x="463029" y="1199057"/>
                  </a:lnTo>
                  <a:lnTo>
                    <a:pt x="443763" y="1157046"/>
                  </a:lnTo>
                  <a:lnTo>
                    <a:pt x="428066" y="1111453"/>
                  </a:lnTo>
                  <a:lnTo>
                    <a:pt x="416623" y="1064298"/>
                  </a:lnTo>
                  <a:lnTo>
                    <a:pt x="409206" y="1015809"/>
                  </a:lnTo>
                  <a:lnTo>
                    <a:pt x="405587" y="966190"/>
                  </a:lnTo>
                  <a:lnTo>
                    <a:pt x="405688" y="944727"/>
                  </a:lnTo>
                  <a:lnTo>
                    <a:pt x="407606" y="899769"/>
                  </a:lnTo>
                  <a:lnTo>
                    <a:pt x="413537" y="853554"/>
                  </a:lnTo>
                  <a:lnTo>
                    <a:pt x="423227" y="808621"/>
                  </a:lnTo>
                  <a:lnTo>
                    <a:pt x="436499" y="765124"/>
                  </a:lnTo>
                  <a:lnTo>
                    <a:pt x="453212" y="723239"/>
                  </a:lnTo>
                  <a:lnTo>
                    <a:pt x="473176" y="683145"/>
                  </a:lnTo>
                  <a:lnTo>
                    <a:pt x="496227" y="644982"/>
                  </a:lnTo>
                  <a:lnTo>
                    <a:pt x="522211" y="608914"/>
                  </a:lnTo>
                  <a:lnTo>
                    <a:pt x="550964" y="575132"/>
                  </a:lnTo>
                  <a:lnTo>
                    <a:pt x="582320" y="543775"/>
                  </a:lnTo>
                  <a:lnTo>
                    <a:pt x="616115" y="515023"/>
                  </a:lnTo>
                  <a:lnTo>
                    <a:pt x="652170" y="489038"/>
                  </a:lnTo>
                  <a:lnTo>
                    <a:pt x="690333" y="465988"/>
                  </a:lnTo>
                  <a:lnTo>
                    <a:pt x="730440" y="446024"/>
                  </a:lnTo>
                  <a:lnTo>
                    <a:pt x="772325" y="429323"/>
                  </a:lnTo>
                  <a:lnTo>
                    <a:pt x="815822" y="416039"/>
                  </a:lnTo>
                  <a:lnTo>
                    <a:pt x="860755" y="406361"/>
                  </a:lnTo>
                  <a:lnTo>
                    <a:pt x="906983" y="400418"/>
                  </a:lnTo>
                  <a:lnTo>
                    <a:pt x="954316" y="398411"/>
                  </a:lnTo>
                  <a:lnTo>
                    <a:pt x="1001661" y="400418"/>
                  </a:lnTo>
                  <a:lnTo>
                    <a:pt x="1047877" y="406361"/>
                  </a:lnTo>
                  <a:lnTo>
                    <a:pt x="1092822" y="416039"/>
                  </a:lnTo>
                  <a:lnTo>
                    <a:pt x="1136307" y="429323"/>
                  </a:lnTo>
                  <a:lnTo>
                    <a:pt x="1178191" y="446024"/>
                  </a:lnTo>
                  <a:lnTo>
                    <a:pt x="1218298" y="465988"/>
                  </a:lnTo>
                  <a:lnTo>
                    <a:pt x="1256461" y="489038"/>
                  </a:lnTo>
                  <a:lnTo>
                    <a:pt x="1292529" y="515035"/>
                  </a:lnTo>
                  <a:lnTo>
                    <a:pt x="1326311" y="543775"/>
                  </a:lnTo>
                  <a:lnTo>
                    <a:pt x="1357668" y="575132"/>
                  </a:lnTo>
                  <a:lnTo>
                    <a:pt x="1386420" y="608914"/>
                  </a:lnTo>
                  <a:lnTo>
                    <a:pt x="1412405" y="644982"/>
                  </a:lnTo>
                  <a:lnTo>
                    <a:pt x="1435468" y="683145"/>
                  </a:lnTo>
                  <a:lnTo>
                    <a:pt x="1455432" y="723252"/>
                  </a:lnTo>
                  <a:lnTo>
                    <a:pt x="1472133" y="765124"/>
                  </a:lnTo>
                  <a:lnTo>
                    <a:pt x="1485404" y="808621"/>
                  </a:lnTo>
                  <a:lnTo>
                    <a:pt x="1495094" y="853554"/>
                  </a:lnTo>
                  <a:lnTo>
                    <a:pt x="1501025" y="899769"/>
                  </a:lnTo>
                  <a:lnTo>
                    <a:pt x="1502943" y="944727"/>
                  </a:lnTo>
                  <a:lnTo>
                    <a:pt x="1503045" y="966190"/>
                  </a:lnTo>
                  <a:lnTo>
                    <a:pt x="1503045" y="710895"/>
                  </a:lnTo>
                  <a:lnTo>
                    <a:pt x="1484160" y="670712"/>
                  </a:lnTo>
                  <a:lnTo>
                    <a:pt x="1461363" y="630631"/>
                  </a:lnTo>
                  <a:lnTo>
                    <a:pt x="1435633" y="592569"/>
                  </a:lnTo>
                  <a:lnTo>
                    <a:pt x="1407134" y="556653"/>
                  </a:lnTo>
                  <a:lnTo>
                    <a:pt x="1376006" y="523062"/>
                  </a:lnTo>
                  <a:lnTo>
                    <a:pt x="1342402" y="491934"/>
                  </a:lnTo>
                  <a:lnTo>
                    <a:pt x="1306499" y="463435"/>
                  </a:lnTo>
                  <a:lnTo>
                    <a:pt x="1268425" y="437705"/>
                  </a:lnTo>
                  <a:lnTo>
                    <a:pt x="1228344" y="414909"/>
                  </a:lnTo>
                  <a:lnTo>
                    <a:pt x="1193228" y="398411"/>
                  </a:lnTo>
                  <a:lnTo>
                    <a:pt x="1186408" y="395198"/>
                  </a:lnTo>
                  <a:lnTo>
                    <a:pt x="1142771" y="378726"/>
                  </a:lnTo>
                  <a:lnTo>
                    <a:pt x="1097597" y="365658"/>
                  </a:lnTo>
                  <a:lnTo>
                    <a:pt x="1051026" y="356120"/>
                  </a:lnTo>
                  <a:lnTo>
                    <a:pt x="1003211" y="350291"/>
                  </a:lnTo>
                  <a:lnTo>
                    <a:pt x="954316" y="348310"/>
                  </a:lnTo>
                  <a:lnTo>
                    <a:pt x="905421" y="350291"/>
                  </a:lnTo>
                  <a:lnTo>
                    <a:pt x="857618" y="356120"/>
                  </a:lnTo>
                  <a:lnTo>
                    <a:pt x="811034" y="365658"/>
                  </a:lnTo>
                  <a:lnTo>
                    <a:pt x="765860" y="378726"/>
                  </a:lnTo>
                  <a:lnTo>
                    <a:pt x="722223" y="395198"/>
                  </a:lnTo>
                  <a:lnTo>
                    <a:pt x="680288" y="414909"/>
                  </a:lnTo>
                  <a:lnTo>
                    <a:pt x="640207" y="437705"/>
                  </a:lnTo>
                  <a:lnTo>
                    <a:pt x="602145" y="463435"/>
                  </a:lnTo>
                  <a:lnTo>
                    <a:pt x="566229" y="491934"/>
                  </a:lnTo>
                  <a:lnTo>
                    <a:pt x="532638" y="523062"/>
                  </a:lnTo>
                  <a:lnTo>
                    <a:pt x="501510" y="556653"/>
                  </a:lnTo>
                  <a:lnTo>
                    <a:pt x="472998" y="592556"/>
                  </a:lnTo>
                  <a:lnTo>
                    <a:pt x="447281" y="630631"/>
                  </a:lnTo>
                  <a:lnTo>
                    <a:pt x="424484" y="670712"/>
                  </a:lnTo>
                  <a:lnTo>
                    <a:pt x="404774" y="712647"/>
                  </a:lnTo>
                  <a:lnTo>
                    <a:pt x="388302" y="756272"/>
                  </a:lnTo>
                  <a:lnTo>
                    <a:pt x="375221" y="801458"/>
                  </a:lnTo>
                  <a:lnTo>
                    <a:pt x="365683" y="848017"/>
                  </a:lnTo>
                  <a:lnTo>
                    <a:pt x="359854" y="895832"/>
                  </a:lnTo>
                  <a:lnTo>
                    <a:pt x="357873" y="944727"/>
                  </a:lnTo>
                  <a:lnTo>
                    <a:pt x="357873" y="966190"/>
                  </a:lnTo>
                  <a:lnTo>
                    <a:pt x="361784" y="1018413"/>
                  </a:lnTo>
                  <a:lnTo>
                    <a:pt x="370103" y="1071753"/>
                  </a:lnTo>
                  <a:lnTo>
                    <a:pt x="382282" y="1122870"/>
                  </a:lnTo>
                  <a:lnTo>
                    <a:pt x="398437" y="1173746"/>
                  </a:lnTo>
                  <a:lnTo>
                    <a:pt x="418490" y="1219339"/>
                  </a:lnTo>
                  <a:lnTo>
                    <a:pt x="442569" y="1262913"/>
                  </a:lnTo>
                  <a:lnTo>
                    <a:pt x="470230" y="1304251"/>
                  </a:lnTo>
                  <a:lnTo>
                    <a:pt x="501015" y="1343126"/>
                  </a:lnTo>
                  <a:lnTo>
                    <a:pt x="534212" y="1384566"/>
                  </a:lnTo>
                  <a:lnTo>
                    <a:pt x="566712" y="1433550"/>
                  </a:lnTo>
                  <a:lnTo>
                    <a:pt x="596696" y="1484490"/>
                  </a:lnTo>
                  <a:lnTo>
                    <a:pt x="622338" y="1531759"/>
                  </a:lnTo>
                  <a:lnTo>
                    <a:pt x="641781" y="1569758"/>
                  </a:lnTo>
                  <a:lnTo>
                    <a:pt x="648792" y="1579905"/>
                  </a:lnTo>
                  <a:lnTo>
                    <a:pt x="658482" y="1588249"/>
                  </a:lnTo>
                  <a:lnTo>
                    <a:pt x="669963" y="1593913"/>
                  </a:lnTo>
                  <a:lnTo>
                    <a:pt x="682345" y="1596009"/>
                  </a:lnTo>
                  <a:lnTo>
                    <a:pt x="1223911" y="1596009"/>
                  </a:lnTo>
                  <a:lnTo>
                    <a:pt x="1264462" y="1569770"/>
                  </a:lnTo>
                  <a:lnTo>
                    <a:pt x="1283893" y="1531759"/>
                  </a:lnTo>
                  <a:lnTo>
                    <a:pt x="1309395" y="1484490"/>
                  </a:lnTo>
                  <a:lnTo>
                    <a:pt x="1339024" y="1433550"/>
                  </a:lnTo>
                  <a:lnTo>
                    <a:pt x="1370812" y="1384566"/>
                  </a:lnTo>
                  <a:lnTo>
                    <a:pt x="1402842" y="1343126"/>
                  </a:lnTo>
                  <a:lnTo>
                    <a:pt x="1434642" y="1304251"/>
                  </a:lnTo>
                  <a:lnTo>
                    <a:pt x="1462189" y="1262913"/>
                  </a:lnTo>
                  <a:lnTo>
                    <a:pt x="1485709" y="1219339"/>
                  </a:lnTo>
                  <a:lnTo>
                    <a:pt x="1505432" y="1173746"/>
                  </a:lnTo>
                  <a:lnTo>
                    <a:pt x="1524127" y="1123200"/>
                  </a:lnTo>
                  <a:lnTo>
                    <a:pt x="1524254" y="1122870"/>
                  </a:lnTo>
                  <a:lnTo>
                    <a:pt x="1537931" y="1070864"/>
                  </a:lnTo>
                  <a:lnTo>
                    <a:pt x="1546694" y="1018413"/>
                  </a:lnTo>
                  <a:lnTo>
                    <a:pt x="1550758" y="966190"/>
                  </a:lnTo>
                  <a:lnTo>
                    <a:pt x="1550758" y="944727"/>
                  </a:lnTo>
                  <a:close/>
                </a:path>
                <a:path w="1908810" h="1786889">
                  <a:moveTo>
                    <a:pt x="1908632" y="954265"/>
                  </a:moveTo>
                  <a:lnTo>
                    <a:pt x="1906574" y="944499"/>
                  </a:lnTo>
                  <a:lnTo>
                    <a:pt x="1901177" y="936967"/>
                  </a:lnTo>
                  <a:lnTo>
                    <a:pt x="1893531" y="932129"/>
                  </a:lnTo>
                  <a:lnTo>
                    <a:pt x="1884768" y="930414"/>
                  </a:lnTo>
                  <a:lnTo>
                    <a:pt x="1670050" y="930414"/>
                  </a:lnTo>
                  <a:lnTo>
                    <a:pt x="1660283" y="932129"/>
                  </a:lnTo>
                  <a:lnTo>
                    <a:pt x="1652752" y="936967"/>
                  </a:lnTo>
                  <a:lnTo>
                    <a:pt x="1647901" y="944499"/>
                  </a:lnTo>
                  <a:lnTo>
                    <a:pt x="1646186" y="954265"/>
                  </a:lnTo>
                  <a:lnTo>
                    <a:pt x="1647901" y="964031"/>
                  </a:lnTo>
                  <a:lnTo>
                    <a:pt x="1652752" y="971562"/>
                  </a:lnTo>
                  <a:lnTo>
                    <a:pt x="1660283" y="976414"/>
                  </a:lnTo>
                  <a:lnTo>
                    <a:pt x="1670050" y="978128"/>
                  </a:lnTo>
                  <a:lnTo>
                    <a:pt x="1884768" y="978128"/>
                  </a:lnTo>
                  <a:lnTo>
                    <a:pt x="1894535" y="976414"/>
                  </a:lnTo>
                  <a:lnTo>
                    <a:pt x="1902066" y="971562"/>
                  </a:lnTo>
                  <a:lnTo>
                    <a:pt x="1906917" y="964031"/>
                  </a:lnTo>
                  <a:lnTo>
                    <a:pt x="1908632" y="95426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8498" y="1256066"/>
              <a:ext cx="200703" cy="20069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23054" y="2420564"/>
              <a:ext cx="200404" cy="20039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2755" y="1253979"/>
              <a:ext cx="200703" cy="20069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796" y="2420563"/>
              <a:ext cx="200404" cy="20039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302753" y="2907240"/>
              <a:ext cx="276860" cy="153035"/>
            </a:xfrm>
            <a:custGeom>
              <a:avLst/>
              <a:gdLst/>
              <a:ahLst/>
              <a:cxnLst/>
              <a:rect l="l" t="t" r="r" b="b"/>
              <a:pathLst>
                <a:path w="276859" h="153035">
                  <a:moveTo>
                    <a:pt x="252891" y="0"/>
                  </a:moveTo>
                  <a:lnTo>
                    <a:pt x="21471" y="0"/>
                  </a:lnTo>
                  <a:lnTo>
                    <a:pt x="0" y="26242"/>
                  </a:lnTo>
                  <a:lnTo>
                    <a:pt x="14575" y="76191"/>
                  </a:lnTo>
                  <a:lnTo>
                    <a:pt x="45031" y="116300"/>
                  </a:lnTo>
                  <a:lnTo>
                    <a:pt x="87565" y="142990"/>
                  </a:lnTo>
                  <a:lnTo>
                    <a:pt x="138374" y="152681"/>
                  </a:lnTo>
                  <a:lnTo>
                    <a:pt x="189184" y="142990"/>
                  </a:lnTo>
                  <a:lnTo>
                    <a:pt x="231718" y="116300"/>
                  </a:lnTo>
                  <a:lnTo>
                    <a:pt x="239983" y="105416"/>
                  </a:lnTo>
                  <a:lnTo>
                    <a:pt x="137070" y="105416"/>
                  </a:lnTo>
                  <a:lnTo>
                    <a:pt x="103482" y="97215"/>
                  </a:lnTo>
                  <a:lnTo>
                    <a:pt x="74816" y="77384"/>
                  </a:lnTo>
                  <a:lnTo>
                    <a:pt x="54872" y="47713"/>
                  </a:lnTo>
                  <a:lnTo>
                    <a:pt x="270484" y="47713"/>
                  </a:lnTo>
                  <a:lnTo>
                    <a:pt x="276749" y="26242"/>
                  </a:lnTo>
                  <a:lnTo>
                    <a:pt x="276749" y="23856"/>
                  </a:lnTo>
                  <a:lnTo>
                    <a:pt x="275034" y="14090"/>
                  </a:lnTo>
                  <a:lnTo>
                    <a:pt x="270188" y="6560"/>
                  </a:lnTo>
                  <a:lnTo>
                    <a:pt x="262658" y="1714"/>
                  </a:lnTo>
                  <a:lnTo>
                    <a:pt x="252891" y="0"/>
                  </a:lnTo>
                  <a:close/>
                </a:path>
                <a:path w="276859" h="153035">
                  <a:moveTo>
                    <a:pt x="270484" y="47713"/>
                  </a:moveTo>
                  <a:lnTo>
                    <a:pt x="224262" y="47713"/>
                  </a:lnTo>
                  <a:lnTo>
                    <a:pt x="215390" y="64636"/>
                  </a:lnTo>
                  <a:lnTo>
                    <a:pt x="203387" y="79323"/>
                  </a:lnTo>
                  <a:lnTo>
                    <a:pt x="188699" y="91325"/>
                  </a:lnTo>
                  <a:lnTo>
                    <a:pt x="171775" y="100197"/>
                  </a:lnTo>
                  <a:lnTo>
                    <a:pt x="137070" y="105416"/>
                  </a:lnTo>
                  <a:lnTo>
                    <a:pt x="239983" y="105416"/>
                  </a:lnTo>
                  <a:lnTo>
                    <a:pt x="262174" y="76191"/>
                  </a:lnTo>
                  <a:lnTo>
                    <a:pt x="270484" y="477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50389" y="1430655"/>
            <a:ext cx="6943725" cy="8724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1.</a:t>
            </a:r>
            <a:r>
              <a:rPr dirty="0" sz="5550" spc="-70"/>
              <a:t> </a:t>
            </a:r>
            <a:r>
              <a:rPr dirty="0" sz="5550"/>
              <a:t>Descripción</a:t>
            </a:r>
            <a:r>
              <a:rPr dirty="0" sz="5550" spc="-65"/>
              <a:t> </a:t>
            </a:r>
            <a:r>
              <a:rPr dirty="0" sz="5550"/>
              <a:t>de</a:t>
            </a:r>
            <a:r>
              <a:rPr dirty="0" sz="5550" spc="-110"/>
              <a:t> </a:t>
            </a:r>
            <a:r>
              <a:rPr dirty="0" sz="5550"/>
              <a:t>la</a:t>
            </a:r>
            <a:r>
              <a:rPr dirty="0" sz="5550" spc="-95"/>
              <a:t> </a:t>
            </a:r>
            <a:r>
              <a:rPr dirty="0" sz="5550" spc="-20"/>
              <a:t>idea</a:t>
            </a:r>
            <a:endParaRPr sz="5550"/>
          </a:p>
        </p:txBody>
      </p:sp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3414375" cy="2691130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capítulo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exponer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valía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actitud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liderado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5">
                <a:solidFill>
                  <a:srgbClr val="FFFFFF"/>
                </a:solidFill>
                <a:latin typeface="Calibri"/>
                <a:cs typeface="Calibri"/>
              </a:rPr>
              <a:t>la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iniciativa,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recibidos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largo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trayectoria,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obstáculos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superados</a:t>
            </a:r>
            <a:r>
              <a:rPr dirty="0" sz="24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grado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dificultad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llevarla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cabo.</a:t>
            </a:r>
            <a:endParaRPr sz="2450">
              <a:latin typeface="Calibri"/>
              <a:cs typeface="Calibri"/>
            </a:endParaRPr>
          </a:p>
          <a:p>
            <a:pPr marL="12700" marR="3639185">
              <a:lnSpc>
                <a:spcPct val="2043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Serán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valorablen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testimonios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recomendaciones 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otros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profesionales.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896315" y="1301317"/>
            <a:ext cx="1654175" cy="1955800"/>
          </a:xfrm>
          <a:custGeom>
            <a:avLst/>
            <a:gdLst/>
            <a:ahLst/>
            <a:cxnLst/>
            <a:rect l="l" t="t" r="r" b="b"/>
            <a:pathLst>
              <a:path w="1654175" h="1955800">
                <a:moveTo>
                  <a:pt x="940460" y="600392"/>
                </a:moveTo>
                <a:lnTo>
                  <a:pt x="934859" y="552678"/>
                </a:lnTo>
                <a:lnTo>
                  <a:pt x="920432" y="508304"/>
                </a:lnTo>
                <a:lnTo>
                  <a:pt x="898105" y="468198"/>
                </a:lnTo>
                <a:lnTo>
                  <a:pt x="868832" y="433273"/>
                </a:lnTo>
                <a:lnTo>
                  <a:pt x="833539" y="404431"/>
                </a:lnTo>
                <a:lnTo>
                  <a:pt x="793140" y="382625"/>
                </a:lnTo>
                <a:lnTo>
                  <a:pt x="748588" y="368744"/>
                </a:lnTo>
                <a:lnTo>
                  <a:pt x="700811" y="363728"/>
                </a:lnTo>
                <a:lnTo>
                  <a:pt x="653021" y="368744"/>
                </a:lnTo>
                <a:lnTo>
                  <a:pt x="608482" y="382625"/>
                </a:lnTo>
                <a:lnTo>
                  <a:pt x="568083" y="404431"/>
                </a:lnTo>
                <a:lnTo>
                  <a:pt x="532790" y="433273"/>
                </a:lnTo>
                <a:lnTo>
                  <a:pt x="503516" y="468198"/>
                </a:lnTo>
                <a:lnTo>
                  <a:pt x="481203" y="508304"/>
                </a:lnTo>
                <a:lnTo>
                  <a:pt x="466775" y="552678"/>
                </a:lnTo>
                <a:lnTo>
                  <a:pt x="461149" y="600392"/>
                </a:lnTo>
                <a:lnTo>
                  <a:pt x="461149" y="609384"/>
                </a:lnTo>
                <a:lnTo>
                  <a:pt x="466242" y="652018"/>
                </a:lnTo>
                <a:lnTo>
                  <a:pt x="478231" y="693267"/>
                </a:lnTo>
                <a:lnTo>
                  <a:pt x="495541" y="728002"/>
                </a:lnTo>
                <a:lnTo>
                  <a:pt x="538556" y="784542"/>
                </a:lnTo>
                <a:lnTo>
                  <a:pt x="556882" y="811034"/>
                </a:lnTo>
                <a:lnTo>
                  <a:pt x="573646" y="838542"/>
                </a:lnTo>
                <a:lnTo>
                  <a:pt x="588810" y="867016"/>
                </a:lnTo>
                <a:lnTo>
                  <a:pt x="812647" y="867016"/>
                </a:lnTo>
                <a:lnTo>
                  <a:pt x="827811" y="838542"/>
                </a:lnTo>
                <a:lnTo>
                  <a:pt x="844588" y="811034"/>
                </a:lnTo>
                <a:lnTo>
                  <a:pt x="862926" y="784542"/>
                </a:lnTo>
                <a:lnTo>
                  <a:pt x="895057" y="744067"/>
                </a:lnTo>
                <a:lnTo>
                  <a:pt x="905941" y="728002"/>
                </a:lnTo>
                <a:lnTo>
                  <a:pt x="923264" y="693267"/>
                </a:lnTo>
                <a:lnTo>
                  <a:pt x="935304" y="652030"/>
                </a:lnTo>
                <a:lnTo>
                  <a:pt x="940460" y="609384"/>
                </a:lnTo>
                <a:lnTo>
                  <a:pt x="940460" y="600392"/>
                </a:lnTo>
                <a:close/>
              </a:path>
              <a:path w="1654175" h="1955800">
                <a:moveTo>
                  <a:pt x="1654022" y="1117600"/>
                </a:moveTo>
                <a:lnTo>
                  <a:pt x="1631848" y="1066800"/>
                </a:lnTo>
                <a:lnTo>
                  <a:pt x="1588020" y="990600"/>
                </a:lnTo>
                <a:lnTo>
                  <a:pt x="1566100" y="952500"/>
                </a:lnTo>
                <a:lnTo>
                  <a:pt x="1500352" y="838200"/>
                </a:lnTo>
                <a:lnTo>
                  <a:pt x="1463840" y="774700"/>
                </a:lnTo>
                <a:lnTo>
                  <a:pt x="1463890" y="749300"/>
                </a:lnTo>
                <a:lnTo>
                  <a:pt x="1463992" y="723900"/>
                </a:lnTo>
                <a:lnTo>
                  <a:pt x="1464043" y="711200"/>
                </a:lnTo>
                <a:lnTo>
                  <a:pt x="1461160" y="660400"/>
                </a:lnTo>
                <a:lnTo>
                  <a:pt x="1458226" y="635000"/>
                </a:lnTo>
                <a:lnTo>
                  <a:pt x="1455293" y="609600"/>
                </a:lnTo>
                <a:lnTo>
                  <a:pt x="1446542" y="571500"/>
                </a:lnTo>
                <a:lnTo>
                  <a:pt x="1434985" y="520700"/>
                </a:lnTo>
                <a:lnTo>
                  <a:pt x="1420723" y="482600"/>
                </a:lnTo>
                <a:lnTo>
                  <a:pt x="1403845" y="444500"/>
                </a:lnTo>
                <a:lnTo>
                  <a:pt x="1384439" y="393700"/>
                </a:lnTo>
                <a:lnTo>
                  <a:pt x="1377162" y="381000"/>
                </a:lnTo>
                <a:lnTo>
                  <a:pt x="1362621" y="355600"/>
                </a:lnTo>
                <a:lnTo>
                  <a:pt x="1338453" y="317500"/>
                </a:lnTo>
                <a:lnTo>
                  <a:pt x="1312049" y="279400"/>
                </a:lnTo>
                <a:lnTo>
                  <a:pt x="1283487" y="254000"/>
                </a:lnTo>
                <a:lnTo>
                  <a:pt x="1252867" y="215900"/>
                </a:lnTo>
                <a:lnTo>
                  <a:pt x="1220292" y="190500"/>
                </a:lnTo>
                <a:lnTo>
                  <a:pt x="1204468" y="172999"/>
                </a:lnTo>
                <a:lnTo>
                  <a:pt x="1204468" y="609600"/>
                </a:lnTo>
                <a:lnTo>
                  <a:pt x="1202029" y="622300"/>
                </a:lnTo>
                <a:lnTo>
                  <a:pt x="1195374" y="622300"/>
                </a:lnTo>
                <a:lnTo>
                  <a:pt x="1185506" y="635000"/>
                </a:lnTo>
                <a:lnTo>
                  <a:pt x="1074839" y="635000"/>
                </a:lnTo>
                <a:lnTo>
                  <a:pt x="1074839" y="927100"/>
                </a:lnTo>
                <a:lnTo>
                  <a:pt x="1072578" y="939800"/>
                </a:lnTo>
                <a:lnTo>
                  <a:pt x="1065784" y="952500"/>
                </a:lnTo>
                <a:lnTo>
                  <a:pt x="1021956" y="952500"/>
                </a:lnTo>
                <a:lnTo>
                  <a:pt x="1009599" y="939800"/>
                </a:lnTo>
                <a:lnTo>
                  <a:pt x="960234" y="889038"/>
                </a:lnTo>
                <a:lnTo>
                  <a:pt x="953427" y="876300"/>
                </a:lnTo>
                <a:lnTo>
                  <a:pt x="951166" y="863600"/>
                </a:lnTo>
                <a:lnTo>
                  <a:pt x="953427" y="850900"/>
                </a:lnTo>
                <a:lnTo>
                  <a:pt x="960208" y="838200"/>
                </a:lnTo>
                <a:lnTo>
                  <a:pt x="1004036" y="838200"/>
                </a:lnTo>
                <a:lnTo>
                  <a:pt x="1065784" y="901700"/>
                </a:lnTo>
                <a:lnTo>
                  <a:pt x="1072578" y="914400"/>
                </a:lnTo>
                <a:lnTo>
                  <a:pt x="1074839" y="927100"/>
                </a:lnTo>
                <a:lnTo>
                  <a:pt x="1074839" y="635000"/>
                </a:lnTo>
                <a:lnTo>
                  <a:pt x="1074026" y="635000"/>
                </a:lnTo>
                <a:lnTo>
                  <a:pt x="1064158" y="622300"/>
                </a:lnTo>
                <a:lnTo>
                  <a:pt x="1057503" y="622300"/>
                </a:lnTo>
                <a:lnTo>
                  <a:pt x="1055065" y="609600"/>
                </a:lnTo>
                <a:lnTo>
                  <a:pt x="1057503" y="596900"/>
                </a:lnTo>
                <a:lnTo>
                  <a:pt x="1064158" y="584200"/>
                </a:lnTo>
                <a:lnTo>
                  <a:pt x="1074026" y="571500"/>
                </a:lnTo>
                <a:lnTo>
                  <a:pt x="1185506" y="571500"/>
                </a:lnTo>
                <a:lnTo>
                  <a:pt x="1195374" y="584200"/>
                </a:lnTo>
                <a:lnTo>
                  <a:pt x="1202029" y="596900"/>
                </a:lnTo>
                <a:lnTo>
                  <a:pt x="1204468" y="609600"/>
                </a:lnTo>
                <a:lnTo>
                  <a:pt x="1204468" y="172999"/>
                </a:lnTo>
                <a:lnTo>
                  <a:pt x="1185849" y="152400"/>
                </a:lnTo>
                <a:lnTo>
                  <a:pt x="1149616" y="127000"/>
                </a:lnTo>
                <a:lnTo>
                  <a:pt x="1111707" y="101600"/>
                </a:lnTo>
                <a:lnTo>
                  <a:pt x="1074737" y="77838"/>
                </a:lnTo>
                <a:lnTo>
                  <a:pt x="1074737" y="279400"/>
                </a:lnTo>
                <a:lnTo>
                  <a:pt x="1072476" y="292100"/>
                </a:lnTo>
                <a:lnTo>
                  <a:pt x="1065682" y="304800"/>
                </a:lnTo>
                <a:lnTo>
                  <a:pt x="1012444" y="359651"/>
                </a:lnTo>
                <a:lnTo>
                  <a:pt x="1012444" y="609600"/>
                </a:lnTo>
                <a:lnTo>
                  <a:pt x="1012444" y="622300"/>
                </a:lnTo>
                <a:lnTo>
                  <a:pt x="1010412" y="647700"/>
                </a:lnTo>
                <a:lnTo>
                  <a:pt x="999540" y="698500"/>
                </a:lnTo>
                <a:lnTo>
                  <a:pt x="980224" y="749300"/>
                </a:lnTo>
                <a:lnTo>
                  <a:pt x="953071" y="787400"/>
                </a:lnTo>
                <a:lnTo>
                  <a:pt x="936599" y="812800"/>
                </a:lnTo>
                <a:lnTo>
                  <a:pt x="915758" y="838200"/>
                </a:lnTo>
                <a:lnTo>
                  <a:pt x="896607" y="876300"/>
                </a:lnTo>
                <a:lnTo>
                  <a:pt x="879195" y="901700"/>
                </a:lnTo>
                <a:lnTo>
                  <a:pt x="863561" y="927100"/>
                </a:lnTo>
                <a:lnTo>
                  <a:pt x="859497" y="939800"/>
                </a:lnTo>
                <a:lnTo>
                  <a:pt x="844105" y="939800"/>
                </a:lnTo>
                <a:lnTo>
                  <a:pt x="844105" y="1028700"/>
                </a:lnTo>
                <a:lnTo>
                  <a:pt x="841286" y="1041400"/>
                </a:lnTo>
                <a:lnTo>
                  <a:pt x="833577" y="1054100"/>
                </a:lnTo>
                <a:lnTo>
                  <a:pt x="822159" y="1066800"/>
                </a:lnTo>
                <a:lnTo>
                  <a:pt x="778725" y="1066800"/>
                </a:lnTo>
                <a:lnTo>
                  <a:pt x="778725" y="1117600"/>
                </a:lnTo>
                <a:lnTo>
                  <a:pt x="770928" y="1143000"/>
                </a:lnTo>
                <a:lnTo>
                  <a:pt x="753859" y="1168400"/>
                </a:lnTo>
                <a:lnTo>
                  <a:pt x="729729" y="1181100"/>
                </a:lnTo>
                <a:lnTo>
                  <a:pt x="700811" y="1193800"/>
                </a:lnTo>
                <a:lnTo>
                  <a:pt x="671880" y="1181100"/>
                </a:lnTo>
                <a:lnTo>
                  <a:pt x="647750" y="1168400"/>
                </a:lnTo>
                <a:lnTo>
                  <a:pt x="630669" y="1143000"/>
                </a:lnTo>
                <a:lnTo>
                  <a:pt x="622896" y="1117600"/>
                </a:lnTo>
                <a:lnTo>
                  <a:pt x="778725" y="1117600"/>
                </a:lnTo>
                <a:lnTo>
                  <a:pt x="778725" y="1066800"/>
                </a:lnTo>
                <a:lnTo>
                  <a:pt x="579462" y="1066800"/>
                </a:lnTo>
                <a:lnTo>
                  <a:pt x="568032" y="1054100"/>
                </a:lnTo>
                <a:lnTo>
                  <a:pt x="560336" y="1041400"/>
                </a:lnTo>
                <a:lnTo>
                  <a:pt x="557504" y="1028700"/>
                </a:lnTo>
                <a:lnTo>
                  <a:pt x="560336" y="1016000"/>
                </a:lnTo>
                <a:lnTo>
                  <a:pt x="568032" y="1003300"/>
                </a:lnTo>
                <a:lnTo>
                  <a:pt x="579462" y="1003300"/>
                </a:lnTo>
                <a:lnTo>
                  <a:pt x="593445" y="990600"/>
                </a:lnTo>
                <a:lnTo>
                  <a:pt x="808177" y="990600"/>
                </a:lnTo>
                <a:lnTo>
                  <a:pt x="822159" y="1003300"/>
                </a:lnTo>
                <a:lnTo>
                  <a:pt x="833577" y="1003300"/>
                </a:lnTo>
                <a:lnTo>
                  <a:pt x="841286" y="1016000"/>
                </a:lnTo>
                <a:lnTo>
                  <a:pt x="844105" y="1028700"/>
                </a:lnTo>
                <a:lnTo>
                  <a:pt x="844105" y="939800"/>
                </a:lnTo>
                <a:lnTo>
                  <a:pt x="542124" y="939800"/>
                </a:lnTo>
                <a:lnTo>
                  <a:pt x="538060" y="927100"/>
                </a:lnTo>
                <a:lnTo>
                  <a:pt x="522427" y="901700"/>
                </a:lnTo>
                <a:lnTo>
                  <a:pt x="505002" y="876300"/>
                </a:lnTo>
                <a:lnTo>
                  <a:pt x="485851" y="838200"/>
                </a:lnTo>
                <a:lnTo>
                  <a:pt x="465010" y="812800"/>
                </a:lnTo>
                <a:lnTo>
                  <a:pt x="455891" y="798728"/>
                </a:lnTo>
                <a:lnTo>
                  <a:pt x="455891" y="863600"/>
                </a:lnTo>
                <a:lnTo>
                  <a:pt x="453631" y="876300"/>
                </a:lnTo>
                <a:lnTo>
                  <a:pt x="446747" y="889038"/>
                </a:lnTo>
                <a:lnTo>
                  <a:pt x="385089" y="952500"/>
                </a:lnTo>
                <a:lnTo>
                  <a:pt x="341261" y="952500"/>
                </a:lnTo>
                <a:lnTo>
                  <a:pt x="335381" y="939800"/>
                </a:lnTo>
                <a:lnTo>
                  <a:pt x="333413" y="927100"/>
                </a:lnTo>
                <a:lnTo>
                  <a:pt x="335381" y="914400"/>
                </a:lnTo>
                <a:lnTo>
                  <a:pt x="341261" y="901700"/>
                </a:lnTo>
                <a:lnTo>
                  <a:pt x="403009" y="850900"/>
                </a:lnTo>
                <a:lnTo>
                  <a:pt x="413296" y="838200"/>
                </a:lnTo>
                <a:lnTo>
                  <a:pt x="436549" y="838200"/>
                </a:lnTo>
                <a:lnTo>
                  <a:pt x="446836" y="850900"/>
                </a:lnTo>
                <a:lnTo>
                  <a:pt x="453631" y="850900"/>
                </a:lnTo>
                <a:lnTo>
                  <a:pt x="455891" y="863600"/>
                </a:lnTo>
                <a:lnTo>
                  <a:pt x="455891" y="798728"/>
                </a:lnTo>
                <a:lnTo>
                  <a:pt x="448551" y="787400"/>
                </a:lnTo>
                <a:lnTo>
                  <a:pt x="433984" y="774700"/>
                </a:lnTo>
                <a:lnTo>
                  <a:pt x="421398" y="749300"/>
                </a:lnTo>
                <a:lnTo>
                  <a:pt x="402082" y="698500"/>
                </a:lnTo>
                <a:lnTo>
                  <a:pt x="391210" y="647700"/>
                </a:lnTo>
                <a:lnTo>
                  <a:pt x="390194" y="635000"/>
                </a:lnTo>
                <a:lnTo>
                  <a:pt x="389178" y="622300"/>
                </a:lnTo>
                <a:lnTo>
                  <a:pt x="389178" y="609600"/>
                </a:lnTo>
                <a:lnTo>
                  <a:pt x="392264" y="571500"/>
                </a:lnTo>
                <a:lnTo>
                  <a:pt x="403656" y="520700"/>
                </a:lnTo>
                <a:lnTo>
                  <a:pt x="419785" y="482600"/>
                </a:lnTo>
                <a:lnTo>
                  <a:pt x="441223" y="444500"/>
                </a:lnTo>
                <a:lnTo>
                  <a:pt x="467512" y="406400"/>
                </a:lnTo>
                <a:lnTo>
                  <a:pt x="498157" y="368300"/>
                </a:lnTo>
                <a:lnTo>
                  <a:pt x="532726" y="342900"/>
                </a:lnTo>
                <a:lnTo>
                  <a:pt x="570738" y="330200"/>
                </a:lnTo>
                <a:lnTo>
                  <a:pt x="611720" y="317500"/>
                </a:lnTo>
                <a:lnTo>
                  <a:pt x="655218" y="304800"/>
                </a:lnTo>
                <a:lnTo>
                  <a:pt x="700773" y="292100"/>
                </a:lnTo>
                <a:lnTo>
                  <a:pt x="746340" y="304800"/>
                </a:lnTo>
                <a:lnTo>
                  <a:pt x="789851" y="317500"/>
                </a:lnTo>
                <a:lnTo>
                  <a:pt x="830846" y="330200"/>
                </a:lnTo>
                <a:lnTo>
                  <a:pt x="868857" y="342900"/>
                </a:lnTo>
                <a:lnTo>
                  <a:pt x="903439" y="368300"/>
                </a:lnTo>
                <a:lnTo>
                  <a:pt x="934097" y="406400"/>
                </a:lnTo>
                <a:lnTo>
                  <a:pt x="960374" y="444500"/>
                </a:lnTo>
                <a:lnTo>
                  <a:pt x="981824" y="482600"/>
                </a:lnTo>
                <a:lnTo>
                  <a:pt x="997953" y="520700"/>
                </a:lnTo>
                <a:lnTo>
                  <a:pt x="1008316" y="558800"/>
                </a:lnTo>
                <a:lnTo>
                  <a:pt x="1012444" y="609600"/>
                </a:lnTo>
                <a:lnTo>
                  <a:pt x="1012444" y="359651"/>
                </a:lnTo>
                <a:lnTo>
                  <a:pt x="1004036" y="368300"/>
                </a:lnTo>
                <a:lnTo>
                  <a:pt x="994067" y="381000"/>
                </a:lnTo>
                <a:lnTo>
                  <a:pt x="970749" y="381000"/>
                </a:lnTo>
                <a:lnTo>
                  <a:pt x="960208" y="368300"/>
                </a:lnTo>
                <a:lnTo>
                  <a:pt x="952944" y="355600"/>
                </a:lnTo>
                <a:lnTo>
                  <a:pt x="950163" y="342900"/>
                </a:lnTo>
                <a:lnTo>
                  <a:pt x="951928" y="342900"/>
                </a:lnTo>
                <a:lnTo>
                  <a:pt x="958291" y="330200"/>
                </a:lnTo>
                <a:lnTo>
                  <a:pt x="960145" y="330200"/>
                </a:lnTo>
                <a:lnTo>
                  <a:pt x="997165" y="292100"/>
                </a:lnTo>
                <a:lnTo>
                  <a:pt x="1021854" y="266700"/>
                </a:lnTo>
                <a:lnTo>
                  <a:pt x="1032154" y="254000"/>
                </a:lnTo>
                <a:lnTo>
                  <a:pt x="1055395" y="254000"/>
                </a:lnTo>
                <a:lnTo>
                  <a:pt x="1065682" y="266700"/>
                </a:lnTo>
                <a:lnTo>
                  <a:pt x="1072476" y="266700"/>
                </a:lnTo>
                <a:lnTo>
                  <a:pt x="1074737" y="279400"/>
                </a:lnTo>
                <a:lnTo>
                  <a:pt x="1074737" y="77838"/>
                </a:lnTo>
                <a:lnTo>
                  <a:pt x="1072197" y="76200"/>
                </a:lnTo>
                <a:lnTo>
                  <a:pt x="1031189" y="63500"/>
                </a:lnTo>
                <a:lnTo>
                  <a:pt x="988771" y="38100"/>
                </a:lnTo>
                <a:lnTo>
                  <a:pt x="900099" y="12700"/>
                </a:lnTo>
                <a:lnTo>
                  <a:pt x="854024" y="12700"/>
                </a:lnTo>
                <a:lnTo>
                  <a:pt x="806907" y="0"/>
                </a:lnTo>
                <a:lnTo>
                  <a:pt x="734314" y="0"/>
                </a:lnTo>
                <a:lnTo>
                  <a:pt x="734314" y="139700"/>
                </a:lnTo>
                <a:lnTo>
                  <a:pt x="734314" y="228600"/>
                </a:lnTo>
                <a:lnTo>
                  <a:pt x="731875" y="241300"/>
                </a:lnTo>
                <a:lnTo>
                  <a:pt x="725220" y="241300"/>
                </a:lnTo>
                <a:lnTo>
                  <a:pt x="715352" y="254000"/>
                </a:lnTo>
                <a:lnTo>
                  <a:pt x="691184" y="254000"/>
                </a:lnTo>
                <a:lnTo>
                  <a:pt x="681316" y="241300"/>
                </a:lnTo>
                <a:lnTo>
                  <a:pt x="674649" y="241300"/>
                </a:lnTo>
                <a:lnTo>
                  <a:pt x="672211" y="228600"/>
                </a:lnTo>
                <a:lnTo>
                  <a:pt x="672211" y="139700"/>
                </a:lnTo>
                <a:lnTo>
                  <a:pt x="674649" y="127000"/>
                </a:lnTo>
                <a:lnTo>
                  <a:pt x="681316" y="114300"/>
                </a:lnTo>
                <a:lnTo>
                  <a:pt x="691184" y="114300"/>
                </a:lnTo>
                <a:lnTo>
                  <a:pt x="703275" y="101600"/>
                </a:lnTo>
                <a:lnTo>
                  <a:pt x="715352" y="114300"/>
                </a:lnTo>
                <a:lnTo>
                  <a:pt x="725220" y="114300"/>
                </a:lnTo>
                <a:lnTo>
                  <a:pt x="731875" y="127000"/>
                </a:lnTo>
                <a:lnTo>
                  <a:pt x="734314" y="139700"/>
                </a:lnTo>
                <a:lnTo>
                  <a:pt x="734314" y="0"/>
                </a:lnTo>
                <a:lnTo>
                  <a:pt x="663244" y="0"/>
                </a:lnTo>
                <a:lnTo>
                  <a:pt x="616623" y="12700"/>
                </a:lnTo>
                <a:lnTo>
                  <a:pt x="570915" y="12700"/>
                </a:lnTo>
                <a:lnTo>
                  <a:pt x="482663" y="38100"/>
                </a:lnTo>
                <a:lnTo>
                  <a:pt x="454444" y="55029"/>
                </a:lnTo>
                <a:lnTo>
                  <a:pt x="454444" y="342900"/>
                </a:lnTo>
                <a:lnTo>
                  <a:pt x="451485" y="355600"/>
                </a:lnTo>
                <a:lnTo>
                  <a:pt x="444080" y="368300"/>
                </a:lnTo>
                <a:lnTo>
                  <a:pt x="402844" y="368300"/>
                </a:lnTo>
                <a:lnTo>
                  <a:pt x="346811" y="310680"/>
                </a:lnTo>
                <a:lnTo>
                  <a:pt x="346811" y="609600"/>
                </a:lnTo>
                <a:lnTo>
                  <a:pt x="344373" y="622300"/>
                </a:lnTo>
                <a:lnTo>
                  <a:pt x="337718" y="622300"/>
                </a:lnTo>
                <a:lnTo>
                  <a:pt x="327850" y="635000"/>
                </a:lnTo>
                <a:lnTo>
                  <a:pt x="216357" y="635000"/>
                </a:lnTo>
                <a:lnTo>
                  <a:pt x="206502" y="622300"/>
                </a:lnTo>
                <a:lnTo>
                  <a:pt x="199847" y="622300"/>
                </a:lnTo>
                <a:lnTo>
                  <a:pt x="197408" y="609600"/>
                </a:lnTo>
                <a:lnTo>
                  <a:pt x="199847" y="596900"/>
                </a:lnTo>
                <a:lnTo>
                  <a:pt x="206502" y="584200"/>
                </a:lnTo>
                <a:lnTo>
                  <a:pt x="216357" y="571500"/>
                </a:lnTo>
                <a:lnTo>
                  <a:pt x="327850" y="571500"/>
                </a:lnTo>
                <a:lnTo>
                  <a:pt x="337718" y="584200"/>
                </a:lnTo>
                <a:lnTo>
                  <a:pt x="344373" y="596900"/>
                </a:lnTo>
                <a:lnTo>
                  <a:pt x="346811" y="609600"/>
                </a:lnTo>
                <a:lnTo>
                  <a:pt x="346811" y="310680"/>
                </a:lnTo>
                <a:lnTo>
                  <a:pt x="341096" y="304800"/>
                </a:lnTo>
                <a:lnTo>
                  <a:pt x="334264" y="292100"/>
                </a:lnTo>
                <a:lnTo>
                  <a:pt x="331978" y="279400"/>
                </a:lnTo>
                <a:lnTo>
                  <a:pt x="334238" y="266700"/>
                </a:lnTo>
                <a:lnTo>
                  <a:pt x="341058" y="254000"/>
                </a:lnTo>
                <a:lnTo>
                  <a:pt x="384924" y="254000"/>
                </a:lnTo>
                <a:lnTo>
                  <a:pt x="446646" y="317500"/>
                </a:lnTo>
                <a:lnTo>
                  <a:pt x="452843" y="330200"/>
                </a:lnTo>
                <a:lnTo>
                  <a:pt x="454444" y="342900"/>
                </a:lnTo>
                <a:lnTo>
                  <a:pt x="454444" y="55029"/>
                </a:lnTo>
                <a:lnTo>
                  <a:pt x="440321" y="63500"/>
                </a:lnTo>
                <a:lnTo>
                  <a:pt x="399288" y="76200"/>
                </a:lnTo>
                <a:lnTo>
                  <a:pt x="359676" y="101600"/>
                </a:lnTo>
                <a:lnTo>
                  <a:pt x="321589" y="127000"/>
                </a:lnTo>
                <a:lnTo>
                  <a:pt x="285127" y="152400"/>
                </a:lnTo>
                <a:lnTo>
                  <a:pt x="250367" y="177800"/>
                </a:lnTo>
                <a:lnTo>
                  <a:pt x="217436" y="215900"/>
                </a:lnTo>
                <a:lnTo>
                  <a:pt x="186423" y="241300"/>
                </a:lnTo>
                <a:lnTo>
                  <a:pt x="157429" y="279400"/>
                </a:lnTo>
                <a:lnTo>
                  <a:pt x="130556" y="317500"/>
                </a:lnTo>
                <a:lnTo>
                  <a:pt x="105905" y="355600"/>
                </a:lnTo>
                <a:lnTo>
                  <a:pt x="83566" y="393700"/>
                </a:lnTo>
                <a:lnTo>
                  <a:pt x="63639" y="431800"/>
                </a:lnTo>
                <a:lnTo>
                  <a:pt x="46240" y="469900"/>
                </a:lnTo>
                <a:lnTo>
                  <a:pt x="31457" y="520700"/>
                </a:lnTo>
                <a:lnTo>
                  <a:pt x="19392" y="558800"/>
                </a:lnTo>
                <a:lnTo>
                  <a:pt x="10147" y="609600"/>
                </a:lnTo>
                <a:lnTo>
                  <a:pt x="3810" y="660400"/>
                </a:lnTo>
                <a:lnTo>
                  <a:pt x="508" y="698500"/>
                </a:lnTo>
                <a:lnTo>
                  <a:pt x="0" y="723900"/>
                </a:lnTo>
                <a:lnTo>
                  <a:pt x="127" y="749300"/>
                </a:lnTo>
                <a:lnTo>
                  <a:pt x="1930" y="800100"/>
                </a:lnTo>
                <a:lnTo>
                  <a:pt x="6553" y="850900"/>
                </a:lnTo>
                <a:lnTo>
                  <a:pt x="14338" y="901700"/>
                </a:lnTo>
                <a:lnTo>
                  <a:pt x="25184" y="952500"/>
                </a:lnTo>
                <a:lnTo>
                  <a:pt x="39039" y="990600"/>
                </a:lnTo>
                <a:lnTo>
                  <a:pt x="55841" y="1041400"/>
                </a:lnTo>
                <a:lnTo>
                  <a:pt x="75514" y="1079500"/>
                </a:lnTo>
                <a:lnTo>
                  <a:pt x="97980" y="1130300"/>
                </a:lnTo>
                <a:lnTo>
                  <a:pt x="123190" y="1168400"/>
                </a:lnTo>
                <a:lnTo>
                  <a:pt x="151053" y="1206500"/>
                </a:lnTo>
                <a:lnTo>
                  <a:pt x="181521" y="1244600"/>
                </a:lnTo>
                <a:lnTo>
                  <a:pt x="214515" y="1282700"/>
                </a:lnTo>
                <a:lnTo>
                  <a:pt x="249974" y="1320800"/>
                </a:lnTo>
                <a:lnTo>
                  <a:pt x="287820" y="1346200"/>
                </a:lnTo>
                <a:lnTo>
                  <a:pt x="287820" y="1955800"/>
                </a:lnTo>
                <a:lnTo>
                  <a:pt x="1057211" y="1955800"/>
                </a:lnTo>
                <a:lnTo>
                  <a:pt x="1057211" y="1663700"/>
                </a:lnTo>
                <a:lnTo>
                  <a:pt x="1223124" y="1663700"/>
                </a:lnTo>
                <a:lnTo>
                  <a:pt x="1267345" y="1651000"/>
                </a:lnTo>
                <a:lnTo>
                  <a:pt x="1308569" y="1638300"/>
                </a:lnTo>
                <a:lnTo>
                  <a:pt x="1346225" y="1612900"/>
                </a:lnTo>
                <a:lnTo>
                  <a:pt x="1379702" y="1587500"/>
                </a:lnTo>
                <a:lnTo>
                  <a:pt x="1408430" y="1549400"/>
                </a:lnTo>
                <a:lnTo>
                  <a:pt x="1431798" y="1511300"/>
                </a:lnTo>
                <a:lnTo>
                  <a:pt x="1449235" y="1473200"/>
                </a:lnTo>
                <a:lnTo>
                  <a:pt x="1460131" y="1435100"/>
                </a:lnTo>
                <a:lnTo>
                  <a:pt x="1463903" y="1384300"/>
                </a:lnTo>
                <a:lnTo>
                  <a:pt x="1463840" y="1231900"/>
                </a:lnTo>
                <a:lnTo>
                  <a:pt x="1570964" y="1231900"/>
                </a:lnTo>
                <a:lnTo>
                  <a:pt x="1607223" y="1219200"/>
                </a:lnTo>
                <a:lnTo>
                  <a:pt x="1636572" y="1193800"/>
                </a:lnTo>
                <a:lnTo>
                  <a:pt x="1653895" y="1155700"/>
                </a:lnTo>
                <a:lnTo>
                  <a:pt x="1653984" y="1130300"/>
                </a:lnTo>
                <a:lnTo>
                  <a:pt x="1654022" y="1117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9600" rIns="0" bIns="0" rtlCol="0" vert="horz">
            <a:spAutoFit/>
          </a:bodyPr>
          <a:lstStyle/>
          <a:p>
            <a:pPr marL="807720" marR="5080">
              <a:lnSpc>
                <a:spcPct val="117600"/>
              </a:lnSpc>
              <a:spcBef>
                <a:spcPts val="15"/>
              </a:spcBef>
            </a:pPr>
            <a:r>
              <a:rPr dirty="0" sz="5550"/>
              <a:t>2</a:t>
            </a:r>
            <a:r>
              <a:rPr dirty="0" sz="5450"/>
              <a:t>.</a:t>
            </a:r>
            <a:r>
              <a:rPr dirty="0" sz="5450" spc="-50"/>
              <a:t> </a:t>
            </a:r>
            <a:r>
              <a:rPr dirty="0" sz="5450"/>
              <a:t>Profesional</a:t>
            </a:r>
            <a:r>
              <a:rPr dirty="0" sz="5450" spc="-80"/>
              <a:t> </a:t>
            </a:r>
            <a:r>
              <a:rPr dirty="0" sz="5450"/>
              <a:t>o</a:t>
            </a:r>
            <a:r>
              <a:rPr dirty="0" sz="5450" spc="-65"/>
              <a:t> </a:t>
            </a:r>
            <a:r>
              <a:rPr dirty="0" sz="5450"/>
              <a:t>profesionales</a:t>
            </a:r>
            <a:r>
              <a:rPr dirty="0" sz="5450" spc="-70"/>
              <a:t> </a:t>
            </a:r>
            <a:r>
              <a:rPr dirty="0" sz="5450"/>
              <a:t>que</a:t>
            </a:r>
            <a:r>
              <a:rPr dirty="0" sz="5450" spc="-50"/>
              <a:t> </a:t>
            </a:r>
            <a:r>
              <a:rPr dirty="0" sz="5450"/>
              <a:t>la</a:t>
            </a:r>
            <a:r>
              <a:rPr dirty="0" sz="5450" spc="-75"/>
              <a:t> </a:t>
            </a:r>
            <a:r>
              <a:rPr dirty="0" sz="5450" spc="-25"/>
              <a:t>han </a:t>
            </a:r>
            <a:r>
              <a:rPr dirty="0" sz="5450"/>
              <a:t>desarrollado</a:t>
            </a:r>
            <a:r>
              <a:rPr dirty="0" sz="5450" spc="-30"/>
              <a:t> </a:t>
            </a:r>
            <a:r>
              <a:rPr dirty="0" sz="5450"/>
              <a:t>e</a:t>
            </a:r>
            <a:r>
              <a:rPr dirty="0" sz="5450" spc="-5"/>
              <a:t> </a:t>
            </a:r>
            <a:r>
              <a:rPr dirty="0" sz="5450" spc="-10"/>
              <a:t>impulsado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693"/>
            <a:ext cx="14872969" cy="4598035"/>
          </a:xfrm>
          <a:prstGeom prst="rect">
            <a:avLst/>
          </a:prstGeom>
        </p:spPr>
        <p:txBody>
          <a:bodyPr wrap="square" lIns="0" tIns="8255" rIns="0" bIns="0" rtlCol="0" vert="horz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6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valora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número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acciones,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metodología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empleada,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relación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necesitad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advertida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principio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variedad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las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mismas,</a:t>
            </a:r>
            <a:r>
              <a:rPr dirty="0" sz="24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originalidad…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apartado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una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descripción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ejecución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cambios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esperados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incluirse: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Planificación.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Cuestiones</a:t>
            </a:r>
            <a:r>
              <a:rPr dirty="0" sz="245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consideradas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elaboración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necesidades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detectadas.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Personas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responsables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áreas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compañía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implicadas.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Duración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del</a:t>
            </a:r>
            <a:r>
              <a:rPr dirty="0" sz="24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plan.</a:t>
            </a:r>
            <a:endParaRPr sz="245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Objetivos</a:t>
            </a:r>
            <a:r>
              <a:rPr dirty="0" sz="24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perseguidos.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24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Máximo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400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palabras.</a:t>
            </a:r>
            <a:endParaRPr sz="24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823276" y="1238312"/>
            <a:ext cx="1678939" cy="2239010"/>
            <a:chOff x="823276" y="1238312"/>
            <a:chExt cx="1678939" cy="2239010"/>
          </a:xfrm>
        </p:grpSpPr>
        <p:sp>
          <p:nvSpPr>
            <p:cNvPr id="4" name="object 4" descr=""/>
            <p:cNvSpPr/>
            <p:nvPr/>
          </p:nvSpPr>
          <p:spPr>
            <a:xfrm>
              <a:off x="823264" y="1238313"/>
              <a:ext cx="1678939" cy="2239010"/>
            </a:xfrm>
            <a:custGeom>
              <a:avLst/>
              <a:gdLst/>
              <a:ahLst/>
              <a:cxnLst/>
              <a:rect l="l" t="t" r="r" b="b"/>
              <a:pathLst>
                <a:path w="1678939" h="2239010">
                  <a:moveTo>
                    <a:pt x="923391" y="1735277"/>
                  </a:moveTo>
                  <a:lnTo>
                    <a:pt x="279819" y="1735277"/>
                  </a:lnTo>
                  <a:lnTo>
                    <a:pt x="279819" y="1791233"/>
                  </a:lnTo>
                  <a:lnTo>
                    <a:pt x="923391" y="1791233"/>
                  </a:lnTo>
                  <a:lnTo>
                    <a:pt x="923391" y="1735277"/>
                  </a:lnTo>
                  <a:close/>
                </a:path>
                <a:path w="1678939" h="2239010">
                  <a:moveTo>
                    <a:pt x="923391" y="1315567"/>
                  </a:moveTo>
                  <a:lnTo>
                    <a:pt x="279819" y="1315567"/>
                  </a:lnTo>
                  <a:lnTo>
                    <a:pt x="279819" y="1371536"/>
                  </a:lnTo>
                  <a:lnTo>
                    <a:pt x="923391" y="1371536"/>
                  </a:lnTo>
                  <a:lnTo>
                    <a:pt x="923391" y="1315567"/>
                  </a:lnTo>
                  <a:close/>
                </a:path>
                <a:path w="1678939" h="2239010">
                  <a:moveTo>
                    <a:pt x="923391" y="895870"/>
                  </a:moveTo>
                  <a:lnTo>
                    <a:pt x="279819" y="895870"/>
                  </a:lnTo>
                  <a:lnTo>
                    <a:pt x="279819" y="951839"/>
                  </a:lnTo>
                  <a:lnTo>
                    <a:pt x="923391" y="951839"/>
                  </a:lnTo>
                  <a:lnTo>
                    <a:pt x="923391" y="895870"/>
                  </a:lnTo>
                  <a:close/>
                </a:path>
                <a:path w="1678939" h="2239010">
                  <a:moveTo>
                    <a:pt x="923391" y="476173"/>
                  </a:moveTo>
                  <a:lnTo>
                    <a:pt x="279819" y="476173"/>
                  </a:lnTo>
                  <a:lnTo>
                    <a:pt x="279819" y="532130"/>
                  </a:lnTo>
                  <a:lnTo>
                    <a:pt x="923391" y="532130"/>
                  </a:lnTo>
                  <a:lnTo>
                    <a:pt x="923391" y="476173"/>
                  </a:lnTo>
                  <a:close/>
                </a:path>
                <a:path w="1678939" h="2239010">
                  <a:moveTo>
                    <a:pt x="1678889" y="56476"/>
                  </a:moveTo>
                  <a:lnTo>
                    <a:pt x="1622920" y="56476"/>
                  </a:lnTo>
                  <a:lnTo>
                    <a:pt x="1622920" y="2182952"/>
                  </a:lnTo>
                  <a:lnTo>
                    <a:pt x="1678889" y="2182952"/>
                  </a:lnTo>
                  <a:lnTo>
                    <a:pt x="1678889" y="56476"/>
                  </a:lnTo>
                  <a:close/>
                </a:path>
                <a:path w="1678939" h="2239010">
                  <a:moveTo>
                    <a:pt x="1678889" y="0"/>
                  </a:moveTo>
                  <a:lnTo>
                    <a:pt x="0" y="0"/>
                  </a:lnTo>
                  <a:lnTo>
                    <a:pt x="0" y="55880"/>
                  </a:lnTo>
                  <a:lnTo>
                    <a:pt x="0" y="2183079"/>
                  </a:lnTo>
                  <a:lnTo>
                    <a:pt x="0" y="2238959"/>
                  </a:lnTo>
                  <a:lnTo>
                    <a:pt x="1678889" y="2238959"/>
                  </a:lnTo>
                  <a:lnTo>
                    <a:pt x="1678889" y="2183079"/>
                  </a:lnTo>
                  <a:lnTo>
                    <a:pt x="55968" y="2183079"/>
                  </a:lnTo>
                  <a:lnTo>
                    <a:pt x="55968" y="55880"/>
                  </a:lnTo>
                  <a:lnTo>
                    <a:pt x="1678889" y="55880"/>
                  </a:lnTo>
                  <a:lnTo>
                    <a:pt x="167888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1616551"/>
              <a:ext cx="251832" cy="25181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70512" y="2036251"/>
              <a:ext cx="251832" cy="25181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455950"/>
              <a:ext cx="251832" cy="2518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70512" y="2875650"/>
              <a:ext cx="251832" cy="251819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730" rIns="0" bIns="0" rtlCol="0" vert="horz">
            <a:spAutoFit/>
          </a:bodyPr>
          <a:lstStyle/>
          <a:p>
            <a:pPr marL="807720" marR="5080">
              <a:lnSpc>
                <a:spcPct val="107400"/>
              </a:lnSpc>
              <a:spcBef>
                <a:spcPts val="100"/>
              </a:spcBef>
            </a:pPr>
            <a:r>
              <a:rPr dirty="0" sz="5550"/>
              <a:t>3</a:t>
            </a:r>
            <a:r>
              <a:rPr dirty="0" sz="5450"/>
              <a:t>.</a:t>
            </a:r>
            <a:r>
              <a:rPr dirty="0" sz="5450" spc="-45"/>
              <a:t> </a:t>
            </a:r>
            <a:r>
              <a:rPr dirty="0"/>
              <a:t>Descripción</a:t>
            </a:r>
            <a:r>
              <a:rPr dirty="0" spc="-80"/>
              <a:t> </a:t>
            </a:r>
            <a:r>
              <a:rPr dirty="0"/>
              <a:t>de</a:t>
            </a:r>
            <a:r>
              <a:rPr dirty="0" spc="-55"/>
              <a:t> </a:t>
            </a:r>
            <a:r>
              <a:rPr dirty="0"/>
              <a:t>las</a:t>
            </a:r>
            <a:r>
              <a:rPr dirty="0" spc="-85"/>
              <a:t> </a:t>
            </a:r>
            <a:r>
              <a:rPr dirty="0"/>
              <a:t>acciones</a:t>
            </a:r>
            <a:r>
              <a:rPr dirty="0" spc="-15"/>
              <a:t> </a:t>
            </a:r>
            <a:r>
              <a:rPr dirty="0"/>
              <a:t>llevadas</a:t>
            </a:r>
            <a:r>
              <a:rPr dirty="0" spc="-80"/>
              <a:t> </a:t>
            </a:r>
            <a:r>
              <a:rPr dirty="0" spc="-50"/>
              <a:t>a </a:t>
            </a:r>
            <a:r>
              <a:rPr dirty="0" spc="-20"/>
              <a:t>cabo</a:t>
            </a:r>
            <a:endParaRPr sz="5450"/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39289" y="4024566"/>
            <a:ext cx="14850744" cy="35496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¿Por</a:t>
            </a:r>
            <a:r>
              <a:rPr dirty="0" sz="2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qué</a:t>
            </a:r>
            <a:r>
              <a:rPr dirty="0" sz="2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ha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resultado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transformadora</a:t>
            </a:r>
            <a:r>
              <a:rPr dirty="0" sz="2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esta</a:t>
            </a:r>
            <a:r>
              <a:rPr dirty="0" sz="2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idea,</a:t>
            </a:r>
            <a:r>
              <a:rPr dirty="0" sz="27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estrategia</a:t>
            </a:r>
            <a:r>
              <a:rPr dirty="0" sz="2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750" spc="-10">
                <a:solidFill>
                  <a:srgbClr val="FFFFFF"/>
                </a:solidFill>
                <a:latin typeface="Calibri"/>
                <a:cs typeface="Calibri"/>
              </a:rPr>
              <a:t>profesional?</a:t>
            </a:r>
            <a:endParaRPr sz="27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2099"/>
              </a:lnSpc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deberá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describir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evolución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mejora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indicadores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estimados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iniciativa</a:t>
            </a:r>
            <a:r>
              <a:rPr dirty="0" sz="24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impulsada,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medios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utilizados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para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divulgación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socialización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práctica,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nivel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externo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organización,</a:t>
            </a:r>
            <a:r>
              <a:rPr dirty="0" sz="24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grado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satisfacción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medida.</a:t>
            </a:r>
            <a:endParaRPr sz="24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450">
              <a:latin typeface="Calibri"/>
              <a:cs typeface="Calibri"/>
            </a:endParaRPr>
          </a:p>
          <a:p>
            <a:pPr marL="12700" marR="103505">
              <a:lnSpc>
                <a:spcPct val="102099"/>
              </a:lnSpc>
              <a:spcBef>
                <a:spcPts val="5"/>
              </a:spcBef>
            </a:pP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Podrá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enunciarse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enlaces</a:t>
            </a:r>
            <a:r>
              <a:rPr dirty="0" sz="24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listados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archivos</a:t>
            </a:r>
            <a:r>
              <a:rPr dirty="0" sz="24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adjuntos</a:t>
            </a:r>
            <a:r>
              <a:rPr dirty="0" sz="24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presente</a:t>
            </a:r>
            <a:r>
              <a:rPr dirty="0" sz="24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formulario,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complementaria</a:t>
            </a:r>
            <a:r>
              <a:rPr dirty="0" sz="24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candidatura.</a:t>
            </a:r>
            <a:r>
              <a:rPr dirty="0" sz="24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Pueden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incluirse,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hay,</a:t>
            </a:r>
            <a:r>
              <a:rPr dirty="0" sz="24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sitios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webs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donde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puede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encontrarse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más</a:t>
            </a:r>
            <a:r>
              <a:rPr dirty="0" sz="24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información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50">
                <a:solidFill>
                  <a:srgbClr val="FFFFFF"/>
                </a:solidFill>
                <a:latin typeface="Calibri"/>
                <a:cs typeface="Calibri"/>
              </a:rPr>
              <a:t>y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documentación,</a:t>
            </a:r>
            <a:r>
              <a:rPr dirty="0" sz="24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videos,</a:t>
            </a:r>
            <a:r>
              <a:rPr dirty="0" sz="24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así</a:t>
            </a:r>
            <a:r>
              <a:rPr dirty="0" sz="24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como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reconocimientos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y difusión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dirty="0" sz="24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dirty="0" sz="24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haya</a:t>
            </a:r>
            <a:r>
              <a:rPr dirty="0" sz="24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hecho</a:t>
            </a:r>
            <a:r>
              <a:rPr dirty="0" sz="24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de</a:t>
            </a:r>
            <a:r>
              <a:rPr dirty="0" sz="24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z="24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50" spc="-10">
                <a:solidFill>
                  <a:srgbClr val="FFFFFF"/>
                </a:solidFill>
                <a:latin typeface="Calibri"/>
                <a:cs typeface="Calibri"/>
              </a:rPr>
              <a:t>misma.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512737" y="1128292"/>
            <a:ext cx="2557780" cy="2522855"/>
          </a:xfrm>
          <a:custGeom>
            <a:avLst/>
            <a:gdLst/>
            <a:ahLst/>
            <a:cxnLst/>
            <a:rect l="l" t="t" r="r" b="b"/>
            <a:pathLst>
              <a:path w="2557780" h="2522854">
                <a:moveTo>
                  <a:pt x="1797151" y="967651"/>
                </a:moveTo>
                <a:lnTo>
                  <a:pt x="1795030" y="920483"/>
                </a:lnTo>
                <a:lnTo>
                  <a:pt x="1788807" y="874522"/>
                </a:lnTo>
                <a:lnTo>
                  <a:pt x="1778647" y="829919"/>
                </a:lnTo>
                <a:lnTo>
                  <a:pt x="1764753" y="786866"/>
                </a:lnTo>
                <a:lnTo>
                  <a:pt x="1747291" y="745553"/>
                </a:lnTo>
                <a:lnTo>
                  <a:pt x="1726438" y="706145"/>
                </a:lnTo>
                <a:lnTo>
                  <a:pt x="1726374" y="706018"/>
                </a:lnTo>
                <a:lnTo>
                  <a:pt x="1726234" y="705802"/>
                </a:lnTo>
                <a:lnTo>
                  <a:pt x="1726234" y="933081"/>
                </a:lnTo>
                <a:lnTo>
                  <a:pt x="1726234" y="1002207"/>
                </a:lnTo>
                <a:lnTo>
                  <a:pt x="1720151" y="1049223"/>
                </a:lnTo>
                <a:lnTo>
                  <a:pt x="1709178" y="1095082"/>
                </a:lnTo>
                <a:lnTo>
                  <a:pt x="1693468" y="1139418"/>
                </a:lnTo>
                <a:lnTo>
                  <a:pt x="1673186" y="1181849"/>
                </a:lnTo>
                <a:lnTo>
                  <a:pt x="1648485" y="1222006"/>
                </a:lnTo>
                <a:lnTo>
                  <a:pt x="1619516" y="1259547"/>
                </a:lnTo>
                <a:lnTo>
                  <a:pt x="1570672" y="1210716"/>
                </a:lnTo>
                <a:lnTo>
                  <a:pt x="1570672" y="1308442"/>
                </a:lnTo>
                <a:lnTo>
                  <a:pt x="1531886" y="1338313"/>
                </a:lnTo>
                <a:lnTo>
                  <a:pt x="1490941" y="1363345"/>
                </a:lnTo>
                <a:lnTo>
                  <a:pt x="1448231" y="1383563"/>
                </a:lnTo>
                <a:lnTo>
                  <a:pt x="1404137" y="1398981"/>
                </a:lnTo>
                <a:lnTo>
                  <a:pt x="1359039" y="1409649"/>
                </a:lnTo>
                <a:lnTo>
                  <a:pt x="1313332" y="1415580"/>
                </a:lnTo>
                <a:lnTo>
                  <a:pt x="1267383" y="1416812"/>
                </a:lnTo>
                <a:lnTo>
                  <a:pt x="1221600" y="1413370"/>
                </a:lnTo>
                <a:lnTo>
                  <a:pt x="1176362" y="1405280"/>
                </a:lnTo>
                <a:lnTo>
                  <a:pt x="1132052" y="1392580"/>
                </a:lnTo>
                <a:lnTo>
                  <a:pt x="1089050" y="1375283"/>
                </a:lnTo>
                <a:lnTo>
                  <a:pt x="1047762" y="1353439"/>
                </a:lnTo>
                <a:lnTo>
                  <a:pt x="1008557" y="1327061"/>
                </a:lnTo>
                <a:lnTo>
                  <a:pt x="971816" y="1296187"/>
                </a:lnTo>
                <a:lnTo>
                  <a:pt x="937933" y="1260843"/>
                </a:lnTo>
                <a:lnTo>
                  <a:pt x="905535" y="1218272"/>
                </a:lnTo>
                <a:lnTo>
                  <a:pt x="878598" y="1172489"/>
                </a:lnTo>
                <a:lnTo>
                  <a:pt x="857326" y="1124000"/>
                </a:lnTo>
                <a:lnTo>
                  <a:pt x="841921" y="1073353"/>
                </a:lnTo>
                <a:lnTo>
                  <a:pt x="832561" y="1021054"/>
                </a:lnTo>
                <a:lnTo>
                  <a:pt x="829462" y="967651"/>
                </a:lnTo>
                <a:lnTo>
                  <a:pt x="832256" y="918057"/>
                </a:lnTo>
                <a:lnTo>
                  <a:pt x="840282" y="869975"/>
                </a:lnTo>
                <a:lnTo>
                  <a:pt x="853274" y="823709"/>
                </a:lnTo>
                <a:lnTo>
                  <a:pt x="870940" y="779564"/>
                </a:lnTo>
                <a:lnTo>
                  <a:pt x="893025" y="737819"/>
                </a:lnTo>
                <a:lnTo>
                  <a:pt x="919226" y="698792"/>
                </a:lnTo>
                <a:lnTo>
                  <a:pt x="949286" y="662787"/>
                </a:lnTo>
                <a:lnTo>
                  <a:pt x="982916" y="630072"/>
                </a:lnTo>
                <a:lnTo>
                  <a:pt x="1019683" y="601103"/>
                </a:lnTo>
                <a:lnTo>
                  <a:pt x="1059776" y="575792"/>
                </a:lnTo>
                <a:lnTo>
                  <a:pt x="1102461" y="554812"/>
                </a:lnTo>
                <a:lnTo>
                  <a:pt x="1147610" y="538353"/>
                </a:lnTo>
                <a:lnTo>
                  <a:pt x="1194943" y="526694"/>
                </a:lnTo>
                <a:lnTo>
                  <a:pt x="1243571" y="520217"/>
                </a:lnTo>
                <a:lnTo>
                  <a:pt x="1244180" y="520217"/>
                </a:lnTo>
                <a:lnTo>
                  <a:pt x="1244180" y="981976"/>
                </a:lnTo>
                <a:lnTo>
                  <a:pt x="1570672" y="1308442"/>
                </a:lnTo>
                <a:lnTo>
                  <a:pt x="1570672" y="1210716"/>
                </a:lnTo>
                <a:lnTo>
                  <a:pt x="1362430" y="1002487"/>
                </a:lnTo>
                <a:lnTo>
                  <a:pt x="1362519" y="1002207"/>
                </a:lnTo>
                <a:lnTo>
                  <a:pt x="1726234" y="1002207"/>
                </a:lnTo>
                <a:lnTo>
                  <a:pt x="1726234" y="933081"/>
                </a:lnTo>
                <a:lnTo>
                  <a:pt x="1313307" y="933081"/>
                </a:lnTo>
                <a:lnTo>
                  <a:pt x="1313307" y="520217"/>
                </a:lnTo>
                <a:lnTo>
                  <a:pt x="1313929" y="520217"/>
                </a:lnTo>
                <a:lnTo>
                  <a:pt x="1359827" y="526199"/>
                </a:lnTo>
                <a:lnTo>
                  <a:pt x="1404721" y="536867"/>
                </a:lnTo>
                <a:lnTo>
                  <a:pt x="1447723" y="551865"/>
                </a:lnTo>
                <a:lnTo>
                  <a:pt x="1488605" y="570966"/>
                </a:lnTo>
                <a:lnTo>
                  <a:pt x="1527124" y="593915"/>
                </a:lnTo>
                <a:lnTo>
                  <a:pt x="1563001" y="620458"/>
                </a:lnTo>
                <a:lnTo>
                  <a:pt x="1596034" y="650379"/>
                </a:lnTo>
                <a:lnTo>
                  <a:pt x="1625942" y="683399"/>
                </a:lnTo>
                <a:lnTo>
                  <a:pt x="1652485" y="719289"/>
                </a:lnTo>
                <a:lnTo>
                  <a:pt x="1675434" y="757796"/>
                </a:lnTo>
                <a:lnTo>
                  <a:pt x="1694522" y="798677"/>
                </a:lnTo>
                <a:lnTo>
                  <a:pt x="1709521" y="841679"/>
                </a:lnTo>
                <a:lnTo>
                  <a:pt x="1720176" y="886561"/>
                </a:lnTo>
                <a:lnTo>
                  <a:pt x="1726234" y="933081"/>
                </a:lnTo>
                <a:lnTo>
                  <a:pt x="1726234" y="705802"/>
                </a:lnTo>
                <a:lnTo>
                  <a:pt x="1702409" y="668845"/>
                </a:lnTo>
                <a:lnTo>
                  <a:pt x="1702308" y="668693"/>
                </a:lnTo>
                <a:lnTo>
                  <a:pt x="1675358" y="633831"/>
                </a:lnTo>
                <a:lnTo>
                  <a:pt x="1675231" y="633666"/>
                </a:lnTo>
                <a:lnTo>
                  <a:pt x="1645310" y="601103"/>
                </a:lnTo>
                <a:lnTo>
                  <a:pt x="1612747" y="571182"/>
                </a:lnTo>
                <a:lnTo>
                  <a:pt x="1577708" y="544106"/>
                </a:lnTo>
                <a:lnTo>
                  <a:pt x="1540662" y="520217"/>
                </a:lnTo>
                <a:lnTo>
                  <a:pt x="1500974" y="499173"/>
                </a:lnTo>
                <a:lnTo>
                  <a:pt x="1459636" y="481698"/>
                </a:lnTo>
                <a:lnTo>
                  <a:pt x="1416939" y="467906"/>
                </a:lnTo>
                <a:lnTo>
                  <a:pt x="1417091" y="467906"/>
                </a:lnTo>
                <a:lnTo>
                  <a:pt x="1372323" y="457708"/>
                </a:lnTo>
                <a:lnTo>
                  <a:pt x="1372590" y="457708"/>
                </a:lnTo>
                <a:lnTo>
                  <a:pt x="1326299" y="451434"/>
                </a:lnTo>
                <a:lnTo>
                  <a:pt x="1327023" y="451434"/>
                </a:lnTo>
                <a:lnTo>
                  <a:pt x="1278750" y="449262"/>
                </a:lnTo>
                <a:lnTo>
                  <a:pt x="1231582" y="451434"/>
                </a:lnTo>
                <a:lnTo>
                  <a:pt x="1185595" y="457708"/>
                </a:lnTo>
                <a:lnTo>
                  <a:pt x="1140993" y="467906"/>
                </a:lnTo>
                <a:lnTo>
                  <a:pt x="1097940" y="481850"/>
                </a:lnTo>
                <a:lnTo>
                  <a:pt x="1056614" y="499338"/>
                </a:lnTo>
                <a:lnTo>
                  <a:pt x="1017219" y="520217"/>
                </a:lnTo>
                <a:lnTo>
                  <a:pt x="979919" y="544283"/>
                </a:lnTo>
                <a:lnTo>
                  <a:pt x="944892" y="571360"/>
                </a:lnTo>
                <a:lnTo>
                  <a:pt x="912342" y="601268"/>
                </a:lnTo>
                <a:lnTo>
                  <a:pt x="882434" y="633831"/>
                </a:lnTo>
                <a:lnTo>
                  <a:pt x="855472" y="668693"/>
                </a:lnTo>
                <a:lnTo>
                  <a:pt x="831367" y="706018"/>
                </a:lnTo>
                <a:lnTo>
                  <a:pt x="810412" y="745540"/>
                </a:lnTo>
                <a:lnTo>
                  <a:pt x="792911" y="786866"/>
                </a:lnTo>
                <a:lnTo>
                  <a:pt x="778979" y="829919"/>
                </a:lnTo>
                <a:lnTo>
                  <a:pt x="768781" y="874522"/>
                </a:lnTo>
                <a:lnTo>
                  <a:pt x="762508" y="920483"/>
                </a:lnTo>
                <a:lnTo>
                  <a:pt x="760336" y="967651"/>
                </a:lnTo>
                <a:lnTo>
                  <a:pt x="762457" y="1014831"/>
                </a:lnTo>
                <a:lnTo>
                  <a:pt x="768692" y="1060818"/>
                </a:lnTo>
                <a:lnTo>
                  <a:pt x="778865" y="1105446"/>
                </a:lnTo>
                <a:lnTo>
                  <a:pt x="792772" y="1148524"/>
                </a:lnTo>
                <a:lnTo>
                  <a:pt x="810260" y="1189863"/>
                </a:lnTo>
                <a:lnTo>
                  <a:pt x="831126" y="1229283"/>
                </a:lnTo>
                <a:lnTo>
                  <a:pt x="855179" y="1266596"/>
                </a:lnTo>
                <a:lnTo>
                  <a:pt x="882269" y="1301623"/>
                </a:lnTo>
                <a:lnTo>
                  <a:pt x="912177" y="1334185"/>
                </a:lnTo>
                <a:lnTo>
                  <a:pt x="944753" y="1364107"/>
                </a:lnTo>
                <a:lnTo>
                  <a:pt x="979779" y="1391183"/>
                </a:lnTo>
                <a:lnTo>
                  <a:pt x="1017104" y="1415249"/>
                </a:lnTo>
                <a:lnTo>
                  <a:pt x="1056525" y="1436116"/>
                </a:lnTo>
                <a:lnTo>
                  <a:pt x="1097864" y="1453591"/>
                </a:lnTo>
                <a:lnTo>
                  <a:pt x="1140942" y="1467510"/>
                </a:lnTo>
                <a:lnTo>
                  <a:pt x="1185570" y="1477670"/>
                </a:lnTo>
                <a:lnTo>
                  <a:pt x="1231557" y="1483906"/>
                </a:lnTo>
                <a:lnTo>
                  <a:pt x="1278750" y="1486027"/>
                </a:lnTo>
                <a:lnTo>
                  <a:pt x="1325930" y="1483906"/>
                </a:lnTo>
                <a:lnTo>
                  <a:pt x="1371930" y="1477670"/>
                </a:lnTo>
                <a:lnTo>
                  <a:pt x="1416558" y="1467510"/>
                </a:lnTo>
                <a:lnTo>
                  <a:pt x="1459636" y="1453591"/>
                </a:lnTo>
                <a:lnTo>
                  <a:pt x="1500974" y="1436116"/>
                </a:lnTo>
                <a:lnTo>
                  <a:pt x="1537449" y="1416812"/>
                </a:lnTo>
                <a:lnTo>
                  <a:pt x="1577708" y="1391183"/>
                </a:lnTo>
                <a:lnTo>
                  <a:pt x="1612747" y="1364107"/>
                </a:lnTo>
                <a:lnTo>
                  <a:pt x="1645310" y="1334185"/>
                </a:lnTo>
                <a:lnTo>
                  <a:pt x="1675231" y="1301623"/>
                </a:lnTo>
                <a:lnTo>
                  <a:pt x="1702308" y="1266596"/>
                </a:lnTo>
                <a:lnTo>
                  <a:pt x="1726374" y="1229283"/>
                </a:lnTo>
                <a:lnTo>
                  <a:pt x="1747240" y="1189863"/>
                </a:lnTo>
                <a:lnTo>
                  <a:pt x="1764715" y="1148524"/>
                </a:lnTo>
                <a:lnTo>
                  <a:pt x="1778635" y="1105446"/>
                </a:lnTo>
                <a:lnTo>
                  <a:pt x="1788795" y="1060818"/>
                </a:lnTo>
                <a:lnTo>
                  <a:pt x="1795030" y="1014831"/>
                </a:lnTo>
                <a:lnTo>
                  <a:pt x="1795589" y="1002487"/>
                </a:lnTo>
                <a:lnTo>
                  <a:pt x="1795602" y="1002207"/>
                </a:lnTo>
                <a:lnTo>
                  <a:pt x="1797151" y="967651"/>
                </a:lnTo>
                <a:close/>
              </a:path>
              <a:path w="2557780" h="2522854">
                <a:moveTo>
                  <a:pt x="2557475" y="207352"/>
                </a:moveTo>
                <a:lnTo>
                  <a:pt x="2554757" y="193903"/>
                </a:lnTo>
                <a:lnTo>
                  <a:pt x="2547353" y="182918"/>
                </a:lnTo>
                <a:lnTo>
                  <a:pt x="2536367" y="175514"/>
                </a:lnTo>
                <a:lnTo>
                  <a:pt x="2522918" y="172796"/>
                </a:lnTo>
                <a:lnTo>
                  <a:pt x="2315553" y="172796"/>
                </a:lnTo>
                <a:lnTo>
                  <a:pt x="2315553" y="241909"/>
                </a:lnTo>
                <a:lnTo>
                  <a:pt x="2315553" y="1658823"/>
                </a:lnTo>
                <a:lnTo>
                  <a:pt x="241935" y="1658823"/>
                </a:lnTo>
                <a:lnTo>
                  <a:pt x="241935" y="241909"/>
                </a:lnTo>
                <a:lnTo>
                  <a:pt x="2315553" y="241909"/>
                </a:lnTo>
                <a:lnTo>
                  <a:pt x="2315553" y="172796"/>
                </a:lnTo>
                <a:lnTo>
                  <a:pt x="1313307" y="172796"/>
                </a:lnTo>
                <a:lnTo>
                  <a:pt x="1313307" y="34569"/>
                </a:lnTo>
                <a:lnTo>
                  <a:pt x="1310589" y="21120"/>
                </a:lnTo>
                <a:lnTo>
                  <a:pt x="1303185" y="10134"/>
                </a:lnTo>
                <a:lnTo>
                  <a:pt x="1292199" y="2717"/>
                </a:lnTo>
                <a:lnTo>
                  <a:pt x="1278750" y="0"/>
                </a:lnTo>
                <a:lnTo>
                  <a:pt x="1265301" y="2717"/>
                </a:lnTo>
                <a:lnTo>
                  <a:pt x="1254315" y="10134"/>
                </a:lnTo>
                <a:lnTo>
                  <a:pt x="1246898" y="21120"/>
                </a:lnTo>
                <a:lnTo>
                  <a:pt x="1244180" y="34569"/>
                </a:lnTo>
                <a:lnTo>
                  <a:pt x="1244180" y="172796"/>
                </a:lnTo>
                <a:lnTo>
                  <a:pt x="34569" y="172796"/>
                </a:lnTo>
                <a:lnTo>
                  <a:pt x="21107" y="175514"/>
                </a:lnTo>
                <a:lnTo>
                  <a:pt x="10121" y="182918"/>
                </a:lnTo>
                <a:lnTo>
                  <a:pt x="2717" y="193903"/>
                </a:lnTo>
                <a:lnTo>
                  <a:pt x="0" y="207352"/>
                </a:lnTo>
                <a:lnTo>
                  <a:pt x="2717" y="220802"/>
                </a:lnTo>
                <a:lnTo>
                  <a:pt x="10121" y="231787"/>
                </a:lnTo>
                <a:lnTo>
                  <a:pt x="21107" y="239191"/>
                </a:lnTo>
                <a:lnTo>
                  <a:pt x="34569" y="241909"/>
                </a:lnTo>
                <a:lnTo>
                  <a:pt x="172821" y="241909"/>
                </a:lnTo>
                <a:lnTo>
                  <a:pt x="172821" y="1658823"/>
                </a:lnTo>
                <a:lnTo>
                  <a:pt x="34569" y="1658823"/>
                </a:lnTo>
                <a:lnTo>
                  <a:pt x="21107" y="1661541"/>
                </a:lnTo>
                <a:lnTo>
                  <a:pt x="10121" y="1668945"/>
                </a:lnTo>
                <a:lnTo>
                  <a:pt x="2717" y="1679930"/>
                </a:lnTo>
                <a:lnTo>
                  <a:pt x="0" y="1693379"/>
                </a:lnTo>
                <a:lnTo>
                  <a:pt x="2717" y="1706829"/>
                </a:lnTo>
                <a:lnTo>
                  <a:pt x="10121" y="1717814"/>
                </a:lnTo>
                <a:lnTo>
                  <a:pt x="21107" y="1725218"/>
                </a:lnTo>
                <a:lnTo>
                  <a:pt x="34569" y="1727936"/>
                </a:lnTo>
                <a:lnTo>
                  <a:pt x="1195298" y="1727936"/>
                </a:lnTo>
                <a:lnTo>
                  <a:pt x="580402" y="2342845"/>
                </a:lnTo>
                <a:lnTo>
                  <a:pt x="572998" y="2354415"/>
                </a:lnTo>
                <a:lnTo>
                  <a:pt x="570801" y="2366835"/>
                </a:lnTo>
                <a:lnTo>
                  <a:pt x="570687" y="2367457"/>
                </a:lnTo>
                <a:lnTo>
                  <a:pt x="573443" y="2380411"/>
                </a:lnTo>
                <a:lnTo>
                  <a:pt x="581228" y="2391689"/>
                </a:lnTo>
                <a:lnTo>
                  <a:pt x="592683" y="2399093"/>
                </a:lnTo>
                <a:lnTo>
                  <a:pt x="593115" y="2399093"/>
                </a:lnTo>
                <a:lnTo>
                  <a:pt x="605231" y="2401405"/>
                </a:lnTo>
                <a:lnTo>
                  <a:pt x="617359" y="2399093"/>
                </a:lnTo>
                <a:lnTo>
                  <a:pt x="617791" y="2399093"/>
                </a:lnTo>
                <a:lnTo>
                  <a:pt x="629246" y="2391689"/>
                </a:lnTo>
                <a:lnTo>
                  <a:pt x="1244180" y="1776818"/>
                </a:lnTo>
                <a:lnTo>
                  <a:pt x="1244180" y="2488234"/>
                </a:lnTo>
                <a:lnTo>
                  <a:pt x="1246898" y="2501684"/>
                </a:lnTo>
                <a:lnTo>
                  <a:pt x="1254315" y="2512669"/>
                </a:lnTo>
                <a:lnTo>
                  <a:pt x="1265301" y="2520073"/>
                </a:lnTo>
                <a:lnTo>
                  <a:pt x="1278750" y="2522791"/>
                </a:lnTo>
                <a:lnTo>
                  <a:pt x="1292199" y="2520073"/>
                </a:lnTo>
                <a:lnTo>
                  <a:pt x="1303185" y="2512669"/>
                </a:lnTo>
                <a:lnTo>
                  <a:pt x="1310589" y="2501684"/>
                </a:lnTo>
                <a:lnTo>
                  <a:pt x="1313307" y="2488234"/>
                </a:lnTo>
                <a:lnTo>
                  <a:pt x="1313307" y="1776818"/>
                </a:lnTo>
                <a:lnTo>
                  <a:pt x="1928202" y="2391689"/>
                </a:lnTo>
                <a:lnTo>
                  <a:pt x="1939772" y="2399093"/>
                </a:lnTo>
                <a:lnTo>
                  <a:pt x="1952828" y="2401405"/>
                </a:lnTo>
                <a:lnTo>
                  <a:pt x="1965794" y="2398649"/>
                </a:lnTo>
                <a:lnTo>
                  <a:pt x="1977097" y="2390864"/>
                </a:lnTo>
                <a:lnTo>
                  <a:pt x="1984375" y="2379586"/>
                </a:lnTo>
                <a:lnTo>
                  <a:pt x="1986686" y="2367457"/>
                </a:lnTo>
                <a:lnTo>
                  <a:pt x="1986813" y="2366835"/>
                </a:lnTo>
                <a:lnTo>
                  <a:pt x="1411046" y="1776818"/>
                </a:lnTo>
                <a:lnTo>
                  <a:pt x="1362151" y="1727936"/>
                </a:lnTo>
                <a:lnTo>
                  <a:pt x="2522918" y="1727936"/>
                </a:lnTo>
                <a:lnTo>
                  <a:pt x="2536367" y="1725218"/>
                </a:lnTo>
                <a:lnTo>
                  <a:pt x="2547353" y="1717814"/>
                </a:lnTo>
                <a:lnTo>
                  <a:pt x="2554757" y="1706829"/>
                </a:lnTo>
                <a:lnTo>
                  <a:pt x="2557475" y="1693379"/>
                </a:lnTo>
                <a:lnTo>
                  <a:pt x="2554757" y="1679930"/>
                </a:lnTo>
                <a:lnTo>
                  <a:pt x="2547353" y="1668945"/>
                </a:lnTo>
                <a:lnTo>
                  <a:pt x="2536367" y="1661541"/>
                </a:lnTo>
                <a:lnTo>
                  <a:pt x="2522918" y="1658823"/>
                </a:lnTo>
                <a:lnTo>
                  <a:pt x="2384679" y="1658823"/>
                </a:lnTo>
                <a:lnTo>
                  <a:pt x="2384679" y="241909"/>
                </a:lnTo>
                <a:lnTo>
                  <a:pt x="2522918" y="241909"/>
                </a:lnTo>
                <a:lnTo>
                  <a:pt x="2536367" y="239204"/>
                </a:lnTo>
                <a:lnTo>
                  <a:pt x="2547353" y="231787"/>
                </a:lnTo>
                <a:lnTo>
                  <a:pt x="2554757" y="220802"/>
                </a:lnTo>
                <a:lnTo>
                  <a:pt x="2557475" y="207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50389" y="1373505"/>
            <a:ext cx="4083050" cy="941069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5550"/>
              <a:t>4</a:t>
            </a:r>
            <a:r>
              <a:rPr dirty="0" sz="5450"/>
              <a:t>.</a:t>
            </a:r>
            <a:r>
              <a:rPr dirty="0" sz="5450" spc="-10"/>
              <a:t> </a:t>
            </a:r>
            <a:r>
              <a:rPr dirty="0" spc="-10"/>
              <a:t>Resultados</a:t>
            </a:r>
            <a:endParaRPr sz="5450"/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87425" y="533418"/>
            <a:ext cx="4067175" cy="8939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2025-09-04T11:40:02Z</dcterms:created>
  <dcterms:modified xsi:type="dcterms:W3CDTF">2025-09-04T11:40:02Z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2025-09-04T00:00:00Z</vt:filetime>
  </property>
  <property fmtid="{D5CDD505-2E9C-101B-9397-08002B2CF9AE}" pid="3" name="LastSaved">
    <vt:filetime>2025-09-04T00:00:00Z</vt:filetime>
  </property>
</Properties>
</file>